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8.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5.xml" ContentType="application/vnd.openxmlformats-officedocument.theme+xml"/>
  <Override PartName="/ppt/tags/tag19.xml" ContentType="application/vnd.openxmlformats-officedocument.presentationml.tags+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16.xml" ContentType="application/vnd.openxmlformats-officedocument.theme+xml"/>
  <Override PartName="/ppt/tags/tag20.xml" ContentType="application/vnd.openxmlformats-officedocument.presentationml.tags+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17.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18.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19.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20.xml" ContentType="application/vnd.openxmlformats-officedocument.theme+xml"/>
  <Override PartName="/ppt/tags/tag21.xml" ContentType="application/vnd.openxmlformats-officedocument.presentationml.tags+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21.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22.xml" ContentType="application/vnd.openxmlformats-officedocument.theme+xml"/>
  <Override PartName="/ppt/theme/theme23.xml" ContentType="application/vnd.openxmlformats-officedocument.theme+xml"/>
  <Override PartName="/ppt/tags/tag2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notesSlides/notesSlide28.xml" ContentType="application/vnd.openxmlformats-officedocument.presentationml.notesSlide+xml"/>
  <Override PartName="/ppt/tags/tag42.xml" ContentType="application/vnd.openxmlformats-officedocument.presentationml.tags+xml"/>
  <Override PartName="/ppt/notesSlides/notesSlide29.xml" ContentType="application/vnd.openxmlformats-officedocument.presentationml.notesSlide+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49.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6003" r:id="rId3"/>
    <p:sldMasterId id="2147486022" r:id="rId4"/>
    <p:sldMasterId id="2147486117" r:id="rId5"/>
    <p:sldMasterId id="2147486134" r:id="rId6"/>
    <p:sldMasterId id="2147486212" r:id="rId7"/>
    <p:sldMasterId id="2147486239" r:id="rId8"/>
    <p:sldMasterId id="2147486324" r:id="rId9"/>
    <p:sldMasterId id="2147486364" r:id="rId10"/>
    <p:sldMasterId id="2147486381" r:id="rId11"/>
    <p:sldMasterId id="2147486398" r:id="rId12"/>
    <p:sldMasterId id="2147486469" r:id="rId13"/>
    <p:sldMasterId id="2147486568" r:id="rId14"/>
    <p:sldMasterId id="2147486588" r:id="rId15"/>
    <p:sldMasterId id="2147486606" r:id="rId16"/>
    <p:sldMasterId id="2147486624" r:id="rId17"/>
    <p:sldMasterId id="2147486686" r:id="rId18"/>
    <p:sldMasterId id="2147486760" r:id="rId19"/>
    <p:sldMasterId id="2147486821" r:id="rId20"/>
    <p:sldMasterId id="2147486839" r:id="rId21"/>
  </p:sldMasterIdLst>
  <p:notesMasterIdLst>
    <p:notesMasterId r:id="rId134"/>
  </p:notesMasterIdLst>
  <p:handoutMasterIdLst>
    <p:handoutMasterId r:id="rId135"/>
  </p:handoutMasterIdLst>
  <p:sldIdLst>
    <p:sldId id="300" r:id="rId22"/>
    <p:sldId id="301" r:id="rId23"/>
    <p:sldId id="302" r:id="rId24"/>
    <p:sldId id="303" r:id="rId25"/>
    <p:sldId id="2147481031" r:id="rId26"/>
    <p:sldId id="304" r:id="rId27"/>
    <p:sldId id="305" r:id="rId28"/>
    <p:sldId id="306" r:id="rId29"/>
    <p:sldId id="307" r:id="rId30"/>
    <p:sldId id="2147470659" r:id="rId31"/>
    <p:sldId id="13108" r:id="rId32"/>
    <p:sldId id="308" r:id="rId33"/>
    <p:sldId id="309" r:id="rId34"/>
    <p:sldId id="310" r:id="rId35"/>
    <p:sldId id="311" r:id="rId36"/>
    <p:sldId id="312" r:id="rId37"/>
    <p:sldId id="314" r:id="rId38"/>
    <p:sldId id="315" r:id="rId39"/>
    <p:sldId id="316" r:id="rId40"/>
    <p:sldId id="317" r:id="rId41"/>
    <p:sldId id="318" r:id="rId42"/>
    <p:sldId id="319" r:id="rId43"/>
    <p:sldId id="320" r:id="rId44"/>
    <p:sldId id="321" r:id="rId45"/>
    <p:sldId id="334" r:id="rId46"/>
    <p:sldId id="267" r:id="rId47"/>
    <p:sldId id="13106" r:id="rId48"/>
    <p:sldId id="3335" r:id="rId49"/>
    <p:sldId id="258" r:id="rId50"/>
    <p:sldId id="276" r:id="rId51"/>
    <p:sldId id="290" r:id="rId52"/>
    <p:sldId id="291" r:id="rId53"/>
    <p:sldId id="292" r:id="rId54"/>
    <p:sldId id="282" r:id="rId55"/>
    <p:sldId id="287" r:id="rId56"/>
    <p:sldId id="2147481037" r:id="rId57"/>
    <p:sldId id="289" r:id="rId58"/>
    <p:sldId id="313" r:id="rId59"/>
    <p:sldId id="257" r:id="rId60"/>
    <p:sldId id="2147472026" r:id="rId61"/>
    <p:sldId id="2147483646" r:id="rId62"/>
    <p:sldId id="261" r:id="rId63"/>
    <p:sldId id="256" r:id="rId64"/>
    <p:sldId id="2147480704" r:id="rId65"/>
    <p:sldId id="270" r:id="rId66"/>
    <p:sldId id="283" r:id="rId67"/>
    <p:sldId id="284" r:id="rId68"/>
    <p:sldId id="286" r:id="rId69"/>
    <p:sldId id="285" r:id="rId70"/>
    <p:sldId id="265" r:id="rId71"/>
    <p:sldId id="263" r:id="rId72"/>
    <p:sldId id="2147483647" r:id="rId73"/>
    <p:sldId id="262" r:id="rId74"/>
    <p:sldId id="266" r:id="rId75"/>
    <p:sldId id="11045" r:id="rId76"/>
    <p:sldId id="11030" r:id="rId77"/>
    <p:sldId id="273" r:id="rId78"/>
    <p:sldId id="11055" r:id="rId79"/>
    <p:sldId id="11056" r:id="rId80"/>
    <p:sldId id="274" r:id="rId81"/>
    <p:sldId id="11060" r:id="rId82"/>
    <p:sldId id="11061" r:id="rId83"/>
    <p:sldId id="275" r:id="rId84"/>
    <p:sldId id="11072" r:id="rId85"/>
    <p:sldId id="11073" r:id="rId86"/>
    <p:sldId id="277" r:id="rId87"/>
    <p:sldId id="11051" r:id="rId88"/>
    <p:sldId id="11052" r:id="rId89"/>
    <p:sldId id="11053" r:id="rId90"/>
    <p:sldId id="279" r:id="rId91"/>
    <p:sldId id="11066" r:id="rId92"/>
    <p:sldId id="11067" r:id="rId93"/>
    <p:sldId id="11069" r:id="rId94"/>
    <p:sldId id="11070" r:id="rId95"/>
    <p:sldId id="11075" r:id="rId96"/>
    <p:sldId id="11076" r:id="rId97"/>
    <p:sldId id="2147471914" r:id="rId98"/>
    <p:sldId id="280" r:id="rId99"/>
    <p:sldId id="11081" r:id="rId100"/>
    <p:sldId id="11082" r:id="rId101"/>
    <p:sldId id="11078" r:id="rId102"/>
    <p:sldId id="11077" r:id="rId103"/>
    <p:sldId id="260" r:id="rId104"/>
    <p:sldId id="281" r:id="rId105"/>
    <p:sldId id="2147483308" r:id="rId106"/>
    <p:sldId id="2147483307" r:id="rId107"/>
    <p:sldId id="293" r:id="rId108"/>
    <p:sldId id="2147481236" r:id="rId109"/>
    <p:sldId id="2147481161" r:id="rId110"/>
    <p:sldId id="294" r:id="rId111"/>
    <p:sldId id="1747256802" r:id="rId112"/>
    <p:sldId id="1747256803" r:id="rId113"/>
    <p:sldId id="2147483304" r:id="rId114"/>
    <p:sldId id="268" r:id="rId115"/>
    <p:sldId id="295" r:id="rId116"/>
    <p:sldId id="2147483309" r:id="rId117"/>
    <p:sldId id="296" r:id="rId118"/>
    <p:sldId id="269" r:id="rId119"/>
    <p:sldId id="271" r:id="rId120"/>
    <p:sldId id="264" r:id="rId121"/>
    <p:sldId id="297" r:id="rId122"/>
    <p:sldId id="2147482652" r:id="rId123"/>
    <p:sldId id="288" r:id="rId124"/>
    <p:sldId id="272" r:id="rId125"/>
    <p:sldId id="298" r:id="rId126"/>
    <p:sldId id="2147483305" r:id="rId127"/>
    <p:sldId id="2147483306" r:id="rId128"/>
    <p:sldId id="299" r:id="rId129"/>
    <p:sldId id="2147483302" r:id="rId130"/>
    <p:sldId id="2147481282" r:id="rId131"/>
    <p:sldId id="259" r:id="rId132"/>
    <p:sldId id="278" r:id="rId133"/>
  </p:sldIdLst>
  <p:sldSz cx="12192000" cy="6858000"/>
  <p:notesSz cx="7772400" cy="10058400"/>
  <p:custDataLst>
    <p:tags r:id="rId13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44883"/>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2ADBD0-6D52-C842-86BD-A9E6408906A4}" v="4" dt="2026-04-01T17:33:33.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74" autoAdjust="0"/>
    <p:restoredTop sz="94041" autoAdjust="0"/>
  </p:normalViewPr>
  <p:slideViewPr>
    <p:cSldViewPr>
      <p:cViewPr varScale="1">
        <p:scale>
          <a:sx n="115" d="100"/>
          <a:sy n="115" d="100"/>
        </p:scale>
        <p:origin x="272" y="19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presProps" Target="presProps.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notesMaster" Target="notesMasters/notesMaster1.xml"/><Relationship Id="rId139" Type="http://schemas.openxmlformats.org/officeDocument/2006/relationships/viewProps" Target="viewProps.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tags" Target="tags/tag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microsoft.com/office/2015/10/relationships/revisionInfo" Target="revisionInfo.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commentAuthors" Target="commentAuthors.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911149296556892E-2"/>
          <c:y val="3.5487659840397513E-2"/>
          <c:w val="0.91155666321380857"/>
          <c:h val="0.83917603725733925"/>
        </c:manualLayout>
      </c:layout>
      <c:barChart>
        <c:barDir val="col"/>
        <c:grouping val="clustered"/>
        <c:varyColors val="0"/>
        <c:ser>
          <c:idx val="0"/>
          <c:order val="0"/>
          <c:tx>
            <c:strRef>
              <c:f>Sheet1!$B$1</c:f>
              <c:strCache>
                <c:ptCount val="1"/>
                <c:pt idx="0">
                  <c:v>Series 1</c:v>
                </c:pt>
              </c:strCache>
            </c:strRef>
          </c:tx>
          <c:spPr>
            <a:solidFill>
              <a:schemeClr val="tx2"/>
            </a:solidFill>
            <a:ln w="0">
              <a:noFill/>
            </a:ln>
            <a:effectLst/>
          </c:spPr>
          <c:invertIfNegative val="0"/>
          <c:dPt>
            <c:idx val="0"/>
            <c:invertIfNegative val="0"/>
            <c:bubble3D val="0"/>
            <c:spPr>
              <a:solidFill>
                <a:srgbClr val="253C7A"/>
              </a:solidFill>
              <a:ln w="0">
                <a:noFill/>
              </a:ln>
              <a:effectLst/>
            </c:spPr>
            <c:extLst>
              <c:ext xmlns:c16="http://schemas.microsoft.com/office/drawing/2014/chart" uri="{C3380CC4-5D6E-409C-BE32-E72D297353CC}">
                <c16:uniqueId val="{00000001-3341-4206-91FE-C0979BC35258}"/>
              </c:ext>
            </c:extLst>
          </c:dPt>
          <c:dPt>
            <c:idx val="1"/>
            <c:invertIfNegative val="0"/>
            <c:bubble3D val="0"/>
            <c:spPr>
              <a:solidFill>
                <a:srgbClr val="2F93FB"/>
              </a:solidFill>
              <a:ln w="0">
                <a:noFill/>
              </a:ln>
              <a:effectLst/>
            </c:spPr>
            <c:extLst>
              <c:ext xmlns:c16="http://schemas.microsoft.com/office/drawing/2014/chart" uri="{C3380CC4-5D6E-409C-BE32-E72D297353CC}">
                <c16:uniqueId val="{00000003-3341-4206-91FE-C0979BC35258}"/>
              </c:ext>
            </c:extLst>
          </c:dPt>
          <c:dPt>
            <c:idx val="2"/>
            <c:invertIfNegative val="0"/>
            <c:bubble3D val="0"/>
            <c:spPr>
              <a:solidFill>
                <a:srgbClr val="C32B42"/>
              </a:solidFill>
              <a:ln w="0">
                <a:noFill/>
              </a:ln>
              <a:effectLst/>
            </c:spPr>
            <c:extLst>
              <c:ext xmlns:c16="http://schemas.microsoft.com/office/drawing/2014/chart" uri="{C3380CC4-5D6E-409C-BE32-E72D297353CC}">
                <c16:uniqueId val="{00000005-3341-4206-91FE-C0979BC35258}"/>
              </c:ext>
            </c:extLst>
          </c:dPt>
          <c:dLbls>
            <c:dLbl>
              <c:idx val="0"/>
              <c:tx>
                <c:rich>
                  <a:bodyPr rot="0" spcFirstLastPara="1" vertOverflow="ellipsis" vert="horz" wrap="square" lIns="38100" tIns="19050" rIns="38100" bIns="19050" anchor="b" anchorCtr="1">
                    <a:spAutoFit/>
                  </a:bodyPr>
                  <a:lstStyle/>
                  <a:p>
                    <a:pPr>
                      <a:defRPr sz="1400" b="1" i="0" u="none" strike="noStrike" kern="1200" baseline="0">
                        <a:solidFill>
                          <a:srgbClr val="253C7A"/>
                        </a:solidFill>
                        <a:latin typeface="Arial" panose="020B0604020202020204" pitchFamily="34" charset="0"/>
                        <a:ea typeface="+mn-ea"/>
                        <a:cs typeface="Arial" panose="020B0604020202020204" pitchFamily="34" charset="0"/>
                      </a:defRPr>
                    </a:pPr>
                    <a:fld id="{6DD32978-E7B9-46BD-AA17-504A095CD6F4}" type="VALUE">
                      <a:rPr lang="en-US" sz="1400" smtClean="0">
                        <a:solidFill>
                          <a:srgbClr val="253C7A"/>
                        </a:solidFill>
                      </a:rPr>
                      <a:pPr>
                        <a:defRPr b="1">
                          <a:solidFill>
                            <a:srgbClr val="253C7A"/>
                          </a:solidFill>
                        </a:defRPr>
                      </a:pPr>
                      <a:t>[VALUE]</a:t>
                    </a:fld>
                    <a:r>
                      <a:rPr lang="en-US" sz="1400" dirty="0">
                        <a:solidFill>
                          <a:srgbClr val="253C7A"/>
                        </a:solidFill>
                      </a:rPr>
                      <a:t>%</a:t>
                    </a:r>
                    <a:br>
                      <a:rPr lang="en-US" sz="1400" dirty="0">
                        <a:solidFill>
                          <a:srgbClr val="253C7A"/>
                        </a:solidFill>
                      </a:rPr>
                    </a:br>
                    <a:r>
                      <a:rPr lang="en-US" sz="1400" b="0" dirty="0">
                        <a:solidFill>
                          <a:srgbClr val="253C7A"/>
                        </a:solidFill>
                      </a:rPr>
                      <a:t>95% CI 18, 34</a:t>
                    </a:r>
                  </a:p>
                </c:rich>
              </c:tx>
              <c:spPr>
                <a:noFill/>
                <a:ln>
                  <a:noFill/>
                </a:ln>
                <a:effectLst/>
              </c:spPr>
              <c:txPr>
                <a:bodyPr rot="0" spcFirstLastPara="1" vertOverflow="ellipsis" vert="horz" wrap="square" lIns="38100" tIns="19050" rIns="38100" bIns="19050" anchor="b" anchorCtr="1">
                  <a:spAutoFit/>
                </a:bodyPr>
                <a:lstStyle/>
                <a:p>
                  <a:pPr>
                    <a:defRPr sz="1400" b="1" i="0" u="none" strike="noStrike" kern="1200" baseline="0">
                      <a:solidFill>
                        <a:srgbClr val="253C7A"/>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6378593441927567"/>
                      <c:h val="0.1761603421162494"/>
                    </c:manualLayout>
                  </c15:layout>
                  <c15:dlblFieldTable/>
                  <c15:showDataLabelsRange val="0"/>
                </c:ext>
                <c:ext xmlns:c16="http://schemas.microsoft.com/office/drawing/2014/chart" uri="{C3380CC4-5D6E-409C-BE32-E72D297353CC}">
                  <c16:uniqueId val="{00000001-3341-4206-91FE-C0979BC35258}"/>
                </c:ext>
              </c:extLst>
            </c:dLbl>
            <c:dLbl>
              <c:idx val="1"/>
              <c:tx>
                <c:rich>
                  <a:bodyPr rot="0" spcFirstLastPara="1" vertOverflow="ellipsis" vert="horz" wrap="square" lIns="38100" tIns="19050" rIns="38100" bIns="19050" anchor="b" anchorCtr="1">
                    <a:spAutoFit/>
                  </a:bodyPr>
                  <a:lstStyle/>
                  <a:p>
                    <a:pPr>
                      <a:defRPr sz="1400" b="1" i="0" u="none" strike="noStrike" kern="1200" baseline="0">
                        <a:solidFill>
                          <a:srgbClr val="2F93FB"/>
                        </a:solidFill>
                        <a:latin typeface="Arial" panose="020B0604020202020204" pitchFamily="34" charset="0"/>
                        <a:ea typeface="+mn-ea"/>
                        <a:cs typeface="Arial" panose="020B0604020202020204" pitchFamily="34" charset="0"/>
                      </a:defRPr>
                    </a:pPr>
                    <a:fld id="{2462E326-CE14-441F-8895-D0782FFE5FAB}" type="VALUE">
                      <a:rPr lang="en-US" sz="1400" smtClean="0">
                        <a:solidFill>
                          <a:srgbClr val="2F93FB"/>
                        </a:solidFill>
                      </a:rPr>
                      <a:pPr>
                        <a:defRPr b="1">
                          <a:solidFill>
                            <a:srgbClr val="2F93FB"/>
                          </a:solidFill>
                        </a:defRPr>
                      </a:pPr>
                      <a:t>[VALUE]</a:t>
                    </a:fld>
                    <a:r>
                      <a:rPr lang="en-US" sz="1400" dirty="0">
                        <a:solidFill>
                          <a:srgbClr val="2F93FB"/>
                        </a:solidFill>
                      </a:rPr>
                      <a:t>%</a:t>
                    </a:r>
                    <a:br>
                      <a:rPr lang="en-US" sz="1400" dirty="0">
                        <a:solidFill>
                          <a:srgbClr val="2F93FB"/>
                        </a:solidFill>
                      </a:rPr>
                    </a:br>
                    <a:r>
                      <a:rPr lang="en-US" sz="1400" b="0" dirty="0">
                        <a:solidFill>
                          <a:srgbClr val="2F93FB"/>
                        </a:solidFill>
                      </a:rPr>
                      <a:t>95%</a:t>
                    </a:r>
                    <a:r>
                      <a:rPr lang="en-US" sz="1400" b="0" baseline="0" dirty="0">
                        <a:solidFill>
                          <a:srgbClr val="2F93FB"/>
                        </a:solidFill>
                      </a:rPr>
                      <a:t> CI 17, 34</a:t>
                    </a:r>
                  </a:p>
                </c:rich>
              </c:tx>
              <c:spPr>
                <a:noFill/>
                <a:ln>
                  <a:noFill/>
                </a:ln>
                <a:effectLst/>
              </c:spPr>
              <c:txPr>
                <a:bodyPr rot="0" spcFirstLastPara="1" vertOverflow="ellipsis" vert="horz" wrap="square" lIns="38100" tIns="19050" rIns="38100" bIns="19050" anchor="b" anchorCtr="1">
                  <a:spAutoFit/>
                </a:bodyPr>
                <a:lstStyle/>
                <a:p>
                  <a:pPr>
                    <a:defRPr sz="1400" b="1" i="0" u="none" strike="noStrike" kern="1200" baseline="0">
                      <a:solidFill>
                        <a:srgbClr val="2F93FB"/>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061831814218497"/>
                      <c:h val="0.1761603421162494"/>
                    </c:manualLayout>
                  </c15:layout>
                  <c15:dlblFieldTable/>
                  <c15:showDataLabelsRange val="0"/>
                </c:ext>
                <c:ext xmlns:c16="http://schemas.microsoft.com/office/drawing/2014/chart" uri="{C3380CC4-5D6E-409C-BE32-E72D297353CC}">
                  <c16:uniqueId val="{00000003-3341-4206-91FE-C0979BC35258}"/>
                </c:ext>
              </c:extLst>
            </c:dLbl>
            <c:dLbl>
              <c:idx val="2"/>
              <c:tx>
                <c:rich>
                  <a:bodyPr rot="0" spcFirstLastPara="1" vertOverflow="ellipsis" vert="horz" wrap="square" lIns="38100" tIns="19050" rIns="38100" bIns="19050" anchor="b" anchorCtr="1">
                    <a:spAutoFit/>
                  </a:bodyPr>
                  <a:lstStyle/>
                  <a:p>
                    <a:pPr>
                      <a:defRPr sz="1400" b="1" i="0" u="none" strike="noStrike" kern="1200" baseline="0">
                        <a:solidFill>
                          <a:srgbClr val="C32B42"/>
                        </a:solidFill>
                        <a:latin typeface="Arial" panose="020B0604020202020204" pitchFamily="34" charset="0"/>
                        <a:ea typeface="+mn-ea"/>
                        <a:cs typeface="Arial" panose="020B0604020202020204" pitchFamily="34" charset="0"/>
                      </a:defRPr>
                    </a:pPr>
                    <a:fld id="{3D139DA3-7ACC-46F2-8BD9-DD637CEFC266}" type="VALUE">
                      <a:rPr lang="en-US" sz="1400" smtClean="0">
                        <a:solidFill>
                          <a:srgbClr val="C32B42"/>
                        </a:solidFill>
                      </a:rPr>
                      <a:pPr>
                        <a:defRPr b="1">
                          <a:solidFill>
                            <a:srgbClr val="C32B42"/>
                          </a:solidFill>
                        </a:defRPr>
                      </a:pPr>
                      <a:t>[VALUE]</a:t>
                    </a:fld>
                    <a:r>
                      <a:rPr lang="en-US" sz="1400" dirty="0">
                        <a:solidFill>
                          <a:srgbClr val="C32B42"/>
                        </a:solidFill>
                      </a:rPr>
                      <a:t>%</a:t>
                    </a:r>
                    <a:br>
                      <a:rPr lang="en-US" sz="1400" dirty="0">
                        <a:solidFill>
                          <a:srgbClr val="C32B42"/>
                        </a:solidFill>
                      </a:rPr>
                    </a:br>
                    <a:r>
                      <a:rPr lang="en-US" sz="1400" b="0" dirty="0">
                        <a:solidFill>
                          <a:srgbClr val="C32B42"/>
                        </a:solidFill>
                      </a:rPr>
                      <a:t>95% CI 0, 6</a:t>
                    </a:r>
                  </a:p>
                </c:rich>
              </c:tx>
              <c:spPr>
                <a:noFill/>
                <a:ln>
                  <a:noFill/>
                </a:ln>
                <a:effectLst/>
              </c:spPr>
              <c:txPr>
                <a:bodyPr rot="0" spcFirstLastPara="1" vertOverflow="ellipsis" vert="horz" wrap="square" lIns="38100" tIns="19050" rIns="38100" bIns="19050" anchor="b" anchorCtr="1">
                  <a:spAutoFit/>
                </a:bodyPr>
                <a:lstStyle/>
                <a:p>
                  <a:pPr>
                    <a:defRPr sz="1400" b="1" i="0" u="none" strike="noStrike" kern="1200" baseline="0">
                      <a:solidFill>
                        <a:srgbClr val="C32B4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341-4206-91FE-C0979BC3525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557"/>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Sheet1!$D$2:$D$3</c:f>
                <c:numCache>
                  <c:formatCode>General</c:formatCode>
                  <c:ptCount val="2"/>
                </c:numCache>
              </c:numRef>
            </c:plus>
            <c:minus>
              <c:numRef>
                <c:f>Sheet1!$C$2:$C$3</c:f>
                <c:numCache>
                  <c:formatCode>General</c:formatCode>
                  <c:ptCount val="2"/>
                </c:numCache>
              </c:numRef>
            </c:minus>
            <c:spPr>
              <a:noFill/>
              <a:ln w="9525" cap="flat" cmpd="sng" algn="ctr">
                <a:solidFill>
                  <a:schemeClr val="tx1"/>
                </a:solidFill>
                <a:round/>
              </a:ln>
              <a:effectLst/>
            </c:spPr>
          </c:errBars>
          <c:cat>
            <c:numRef>
              <c:f>Sheet1!$A$2:$A$4</c:f>
              <c:numCache>
                <c:formatCode>General</c:formatCode>
                <c:ptCount val="3"/>
              </c:numCache>
            </c:numRef>
          </c:cat>
          <c:val>
            <c:numRef>
              <c:f>Sheet1!$B$2:$B$4</c:f>
              <c:numCache>
                <c:formatCode>General</c:formatCode>
                <c:ptCount val="3"/>
                <c:pt idx="0">
                  <c:v>26</c:v>
                </c:pt>
                <c:pt idx="1">
                  <c:v>25</c:v>
                </c:pt>
                <c:pt idx="2">
                  <c:v>2</c:v>
                </c:pt>
              </c:numCache>
            </c:numRef>
          </c:val>
          <c:extLst>
            <c:ext xmlns:c16="http://schemas.microsoft.com/office/drawing/2014/chart" uri="{C3380CC4-5D6E-409C-BE32-E72D297353CC}">
              <c16:uniqueId val="{00000006-3341-4206-91FE-C0979BC35258}"/>
            </c:ext>
          </c:extLst>
        </c:ser>
        <c:dLbls>
          <c:showLegendKey val="0"/>
          <c:showVal val="0"/>
          <c:showCatName val="0"/>
          <c:showSerName val="0"/>
          <c:showPercent val="0"/>
          <c:showBubbleSize val="0"/>
        </c:dLbls>
        <c:gapWidth val="78"/>
        <c:overlap val="-27"/>
        <c:axId val="-539267408"/>
        <c:axId val="-539265632"/>
      </c:barChart>
      <c:catAx>
        <c:axId val="-539267408"/>
        <c:scaling>
          <c:orientation val="minMax"/>
        </c:scaling>
        <c:delete val="0"/>
        <c:axPos val="b"/>
        <c:numFmt formatCode="General" sourceLinked="1"/>
        <c:majorTickMark val="out"/>
        <c:minorTickMark val="none"/>
        <c:tickLblPos val="nextTo"/>
        <c:spPr>
          <a:noFill/>
          <a:ln w="19050" cap="sq" cmpd="sng" algn="ctr">
            <a:solidFill>
              <a:srgbClr val="E7E6E6">
                <a:lumMod val="25000"/>
              </a:srgbClr>
            </a:solidFill>
            <a:miter lim="800000"/>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39265632"/>
        <c:crosses val="autoZero"/>
        <c:auto val="1"/>
        <c:lblAlgn val="ctr"/>
        <c:lblOffset val="100"/>
        <c:noMultiLvlLbl val="0"/>
      </c:catAx>
      <c:valAx>
        <c:axId val="-539265632"/>
        <c:scaling>
          <c:orientation val="minMax"/>
          <c:max val="50"/>
          <c:min val="0"/>
        </c:scaling>
        <c:delete val="0"/>
        <c:axPos val="l"/>
        <c:numFmt formatCode="General" sourceLinked="1"/>
        <c:majorTickMark val="out"/>
        <c:minorTickMark val="none"/>
        <c:tickLblPos val="nextTo"/>
        <c:spPr>
          <a:noFill/>
          <a:ln w="19050" cap="sq">
            <a:solidFill>
              <a:srgbClr val="E7E6E6">
                <a:lumMod val="25000"/>
              </a:srgbClr>
            </a:solidFill>
            <a:miter lim="800000"/>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en-US"/>
          </a:p>
        </c:txPr>
        <c:crossAx val="-53926740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400">
          <a:solidFill>
            <a:schemeClr val="bg2">
              <a:lumMod val="10000"/>
            </a:schemeClr>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4/7/26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txBody>
          <a:bodyPr/>
          <a:lstStyle/>
          <a:p>
            <a:endParaRPr lang="en-US"/>
          </a:p>
        </p:txBody>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16752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1FF7-FFB4-2203-2E8E-5E5084E817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C1F4E2F-7CB1-45E4-A8AF-12655491303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BAB9316-C398-9E5A-5292-6423FCD73FC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A3B6531-5CA4-747D-2DBF-A5AD77FF6DD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25875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E5B5B-0369-7861-8052-D246741EA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E3A3F-5E3D-33CC-CB01-C9E403AC4B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E8412A-1C27-72CD-1564-2E9C1D501B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2739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024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2430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16752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1FF7-FFB4-2203-2E8E-5E5084E817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C1F4E2F-7CB1-45E4-A8AF-12655491303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BAB9316-C398-9E5A-5292-6423FCD73FC3}"/>
              </a:ext>
            </a:extLst>
          </p:cNvPr>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a:extLst>
              <a:ext uri="{FF2B5EF4-FFF2-40B4-BE49-F238E27FC236}">
                <a16:creationId xmlns:a16="http://schemas.microsoft.com/office/drawing/2014/main" id="{3A3B6531-5CA4-747D-2DBF-A5AD77FF6DD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25875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0FA17-EF1B-D814-6505-05031706C40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2181197-986E-CA54-7438-4580E53972D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1D2E41F-FD00-D6DE-5D46-26834276CD4F}"/>
              </a:ext>
            </a:extLst>
          </p:cNvPr>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a:extLst>
              <a:ext uri="{FF2B5EF4-FFF2-40B4-BE49-F238E27FC236}">
                <a16:creationId xmlns:a16="http://schemas.microsoft.com/office/drawing/2014/main" id="{E332F7C5-AC73-788E-1FA1-4826899527A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4165398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946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5177-CAF2-2797-CB1C-ADDB50C54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169A2-BC7E-4688-3F9E-C1F6255B51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AEC56A-F53C-4972-01E5-6206756A87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40165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6379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4290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E5B5B-0369-7861-8052-D246741EA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E3A3F-5E3D-33CC-CB01-C9E403AC4B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E8412A-1C27-72CD-1564-2E9C1D501B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2739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40D8-4FAF-9633-E1D8-FD84CC229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0EAC6-10D9-C126-B199-1A5DB9C2DE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613007-F3DF-10F5-5F86-8FCEC2F3EC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9867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94865-2288-9E1E-2E91-E46DE4CEA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2DDBC-7B16-73CE-7FE4-A392F6FEF5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CBFA07-6C42-8149-7FC2-BA43F217A0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954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54A3-5757-FDF0-C7FD-334676032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90916-3FC7-B2B0-7269-0C8BC0834A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D97579-B67A-3CCF-8676-532371BB5B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2166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82009-5CB3-B93D-CEEF-F1E21369F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99AC9-A430-2342-8088-32E12F2742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312A64-14CC-D152-D9CB-F6E4FF01FD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3467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C947-9FB0-666D-6178-686C6825D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7064D-2E9D-D43C-983D-F51D877436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B66775-9102-3186-B208-0E7D9073EB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75929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8240A-34D3-4B85-6B59-EC8D8CAA6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4AE8D-CD74-9135-2D3D-0B718A757B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8732EE1-9327-B7B3-AF90-CCBE755128F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038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A24F-F9D8-72DE-514D-88E6EA07B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F218B-3D7C-8142-C73D-2665ECFCCC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30B4F6-BA4A-8A2C-3ED4-124F106AE6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78244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04B9F-6B54-AAA6-F52A-13ECE0F94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35DD8-DB8C-85BD-9279-0D673D04F8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1B9A54-1C6D-425F-E85D-4561D4FC1B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98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8611-27B0-7A71-E44A-CDF82F353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97F21-DD95-3E99-6D77-497BA63EFD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C3E25F-7179-2BD0-44A3-848B982B107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7384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D8F8C-9A0F-AE09-38DF-E5D099A8E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9BB5B-3B6B-A67E-DF54-C324FA815F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8778C1D-0A85-20C5-F15E-45A0319386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6046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6F7C-529A-EFEC-0278-A3F4975B4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1CC46-F980-803B-B05A-9C45D8E3CF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16023B-5038-144E-4AEF-3CC7BAF4B0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85568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2879C-2169-6B57-85F0-617DF6E3F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50AED-C008-66C1-8027-61CA8BEDEF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8BFEF0-FB1E-8E6C-523B-89104D40A7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8985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8789153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911532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80E08-2DAF-9465-934F-75296B21B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78637-26EB-796A-8499-A9F578D85C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7CD502-F091-7C2B-B59C-FCE6E48BFC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9702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8465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968262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B4757-3ACF-D398-9FA5-E83C49B52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ABD7B-0781-CBBA-A78A-021B7C0374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42C36F-6415-85AD-D979-4CCAAA60C0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8216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637045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3795276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72946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E0E0-3B61-53CB-B5F2-56F03FF1D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F26B2-A698-DB48-BEE6-EA71E8F22D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807F2D-8723-EE36-5578-D5FAA3F018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1605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ABC99-10C1-7340-2F6A-08AA2B59C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26E3B-60BC-B07F-1B29-0F18446167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C70752-72C2-03A6-9868-73BA27FBBB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4853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1777010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F2DDC-A674-1ECC-F363-E24A52F1E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61F7F-01D3-7224-8F3E-8699072747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A7EAC1-9318-9248-0AFC-2CEC411A38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37278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09741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8529067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6824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26A28-39FB-52F9-4018-A647A3C83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6F91D-F020-7DBB-89B2-954D03E9C6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1E3091-DD98-135F-953B-113177BB0C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95610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5850716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891550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345F0-1351-D6C2-1AEE-0C90B4ED4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7913A-E963-BE8F-A1F0-51B83CDBF9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A21EE9-2DAE-9656-1C63-72F91EBD9B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938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0D840-509D-A6BF-4414-ED7B8A547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A5094-715E-2F76-B1C7-C756CA1795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7FE3E1-39A7-7495-0928-D96D1C46FB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41256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48448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2078073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67A25-8F3E-E9F5-AFF2-F84FF176C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98451-3AA7-26FE-0205-7D37FDAA7B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726819-D871-B0A8-32C9-0196E996C1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9634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961423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89DA6-3152-614C-AC17-AB60AF0D8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42264010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B0547-7695-4582-0017-3DB919A59C8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B78A8F3-2333-1584-843D-39B48122E30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8EE58210-B68E-0413-B2E5-6B41333B3957}"/>
              </a:ext>
            </a:extLst>
          </p:cNvPr>
          <p:cNvSpPr>
            <a:spLocks noGrp="1" noRot="1" noChangeAspect="1" noChangeArrowheads="1" noTextEdit="1"/>
          </p:cNvSpPr>
          <p:nvPr>
            <p:ph type="sldImg"/>
          </p:nvPr>
        </p:nvSpPr>
        <p:spPr>
          <a:xfrm>
            <a:off x="823913" y="1006475"/>
            <a:ext cx="6121400" cy="3444875"/>
          </a:xfrm>
        </p:spPr>
        <p:txBody>
          <a:bodyPr/>
          <a:lstStyle/>
          <a:p>
            <a:endParaRPr lang="en-US"/>
          </a:p>
        </p:txBody>
      </p:sp>
      <p:sp>
        <p:nvSpPr>
          <p:cNvPr id="74755" name="Rectangle 3">
            <a:extLst>
              <a:ext uri="{FF2B5EF4-FFF2-40B4-BE49-F238E27FC236}">
                <a16:creationId xmlns:a16="http://schemas.microsoft.com/office/drawing/2014/main" id="{FE2D7272-0D71-6959-CA62-E79A6D8EB90C}"/>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4253022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218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0.xml"/><Relationship Id="rId7" Type="http://schemas.openxmlformats.org/officeDocument/2006/relationships/image" Target="../media/image1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6.xml"/><Relationship Id="rId5" Type="http://schemas.openxmlformats.org/officeDocument/2006/relationships/tags" Target="../tags/tag12.xml"/><Relationship Id="rId4" Type="http://schemas.openxmlformats.org/officeDocument/2006/relationships/tags" Target="../tags/tag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10.xml"/><Relationship Id="rId4" Type="http://schemas.openxmlformats.org/officeDocument/2006/relationships/image" Target="../media/image19.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11.xml"/><Relationship Id="rId4" Type="http://schemas.openxmlformats.org/officeDocument/2006/relationships/image" Target="../media/image19.jpe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11.xml"/><Relationship Id="rId4" Type="http://schemas.openxmlformats.org/officeDocument/2006/relationships/image" Target="../media/image19.jpe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9.jpeg"/><Relationship Id="rId2"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18.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jpeg"/><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14.xml"/><Relationship Id="rId4" Type="http://schemas.openxmlformats.org/officeDocument/2006/relationships/image" Target="../media/image43.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Master" Target="../slideMasters/slideMaster17.xml"/><Relationship Id="rId4" Type="http://schemas.openxmlformats.org/officeDocument/2006/relationships/image" Target="../media/image44.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Master" Target="../slideMasters/slideMaster17.xml"/><Relationship Id="rId4" Type="http://schemas.openxmlformats.org/officeDocument/2006/relationships/image" Target="../media/image47.emf"/></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Master" Target="../slideMasters/slideMaster17.xml"/><Relationship Id="rId4" Type="http://schemas.openxmlformats.org/officeDocument/2006/relationships/image" Target="../media/image45.png"/></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jpeg"/><Relationship Id="rId1" Type="http://schemas.openxmlformats.org/officeDocument/2006/relationships/slideMaster" Target="../slideMasters/slideMaster17.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jpeg"/><Relationship Id="rId1" Type="http://schemas.openxmlformats.org/officeDocument/2006/relationships/slideMaster" Target="../slideMasters/slideMaster17.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jpeg"/><Relationship Id="rId1" Type="http://schemas.openxmlformats.org/officeDocument/2006/relationships/slideMaster" Target="../slideMasters/slideMaster17.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Master" Target="../slideMasters/slideMaster1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1.png"/><Relationship Id="rId1" Type="http://schemas.openxmlformats.org/officeDocument/2006/relationships/slideMaster" Target="../slideMasters/slideMaster17.xml"/><Relationship Id="rId4" Type="http://schemas.openxmlformats.org/officeDocument/2006/relationships/image" Target="../media/image54.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eg"/><Relationship Id="rId1" Type="http://schemas.openxmlformats.org/officeDocument/2006/relationships/slideMaster" Target="../slideMasters/slideMaster17.xml"/><Relationship Id="rId4" Type="http://schemas.openxmlformats.org/officeDocument/2006/relationships/image" Target="../media/image54.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3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18.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8.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Master" Target="../slideMasters/slideMaster19.xml"/><Relationship Id="rId4" Type="http://schemas.openxmlformats.org/officeDocument/2006/relationships/image" Target="../media/image44.png"/></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Master" Target="../slideMasters/slideMaster19.xml"/><Relationship Id="rId4" Type="http://schemas.openxmlformats.org/officeDocument/2006/relationships/image" Target="../media/image47.emf"/></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Master" Target="../slideMasters/slideMaster19.xml"/><Relationship Id="rId4" Type="http://schemas.openxmlformats.org/officeDocument/2006/relationships/image" Target="../media/image45.png"/></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Master" Target="../slideMasters/slideMaster19.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Master" Target="../slideMasters/slideMaster19.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Master" Target="../slideMasters/slideMaster19.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Master" Target="../slideMasters/slideMaster19.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Master" Target="../slideMasters/slideMaster19.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jpeg"/><Relationship Id="rId1" Type="http://schemas.openxmlformats.org/officeDocument/2006/relationships/slideMaster" Target="../slideMasters/slideMaster19.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jpeg"/><Relationship Id="rId1" Type="http://schemas.openxmlformats.org/officeDocument/2006/relationships/slideMaster" Target="../slideMasters/slideMaster19.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jpeg"/><Relationship Id="rId1" Type="http://schemas.openxmlformats.org/officeDocument/2006/relationships/slideMaster" Target="../slideMasters/slideMaster19.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Master" Target="../slideMasters/slideMaster19.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1.png"/><Relationship Id="rId1" Type="http://schemas.openxmlformats.org/officeDocument/2006/relationships/slideMaster" Target="../slideMasters/slideMaster19.xml"/><Relationship Id="rId4" Type="http://schemas.openxmlformats.org/officeDocument/2006/relationships/image" Target="../media/image54.png"/></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eg"/><Relationship Id="rId1" Type="http://schemas.openxmlformats.org/officeDocument/2006/relationships/slideMaster" Target="../slideMasters/slideMaster19.xml"/><Relationship Id="rId4" Type="http://schemas.openxmlformats.org/officeDocument/2006/relationships/image" Target="../media/image54.png"/></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1.png"/><Relationship Id="rId1" Type="http://schemas.openxmlformats.org/officeDocument/2006/relationships/slideMaster" Target="../slideMasters/slideMaster1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4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4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4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4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4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4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4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5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8.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2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2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4/7/26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4/7/26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4/7/26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95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4035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689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7845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09127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76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037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94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305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92867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625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75427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1315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00281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12105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2560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281936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5861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135050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669582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99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80575006"/>
      </p:ext>
    </p:extLst>
  </p:cSld>
  <p:clrMapOvr>
    <a:masterClrMapping/>
  </p:clrMapOvr>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065842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666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74811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4/7/26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9132002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4/7/26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285959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4/7/26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209232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4/7/26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29243704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3905251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98263"/>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2"/>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902432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2936370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117581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1624969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03623113"/>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50961163"/>
      </p:ext>
    </p:extLst>
  </p:cSld>
  <p:clrMapOvr>
    <a:overrideClrMapping bg1="dk1" tx1="lt1" bg2="dk2" tx2="lt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60448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150963739"/>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777632274"/>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866205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22821046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980251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218170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381343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5132727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40263907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2459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669088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757577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7466118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4171277718"/>
      </p:ext>
    </p:extLst>
  </p:cSld>
  <p:clrMapOvr>
    <a:overrideClrMapping bg1="dk1" tx1="lt1" bg2="dk2" tx2="lt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2515199497"/>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76832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19633512"/>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5191685"/>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1655999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74524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47720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232701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6"/>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7"/>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585999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3779704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18246425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96709481"/>
      </p:ext>
    </p:extLst>
  </p:cSld>
  <p:clrMapOvr>
    <a:masterClrMapping/>
  </p:clrMapOvr>
  <p:hf sldNum="0"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110904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576779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792847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4/7/26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174216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4/7/26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443603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4/7/26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4993658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4/7/26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172545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4253199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04951"/>
      </p:ext>
    </p:extLst>
  </p:cSld>
  <p:clrMapOvr>
    <a:masterClrMapping/>
  </p:clrMapOvr>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1000" y="498974"/>
            <a:ext cx="3528060"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381000" y="1549400"/>
            <a:ext cx="7960360" cy="1705793"/>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381000" y="3426669"/>
            <a:ext cx="796036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386364" y="4950669"/>
            <a:ext cx="3241292"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386364" y="5672565"/>
            <a:ext cx="3241292"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59682709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01059496"/>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470234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219202"/>
            <a:ext cx="11436348" cy="4860927"/>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4" name="Title 1">
            <a:extLst>
              <a:ext uri="{FF2B5EF4-FFF2-40B4-BE49-F238E27FC236}">
                <a16:creationId xmlns:a16="http://schemas.microsoft.com/office/drawing/2014/main" id="{B739AFE5-0D05-6D4D-4582-91F82282A1A7}"/>
              </a:ext>
            </a:extLst>
          </p:cNvPr>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6" name="Straight Connector 5">
            <a:extLst>
              <a:ext uri="{FF2B5EF4-FFF2-40B4-BE49-F238E27FC236}">
                <a16:creationId xmlns:a16="http://schemas.microsoft.com/office/drawing/2014/main" id="{65E35C16-7A13-2F1A-586F-2A323AD50D95}"/>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8146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437381"/>
            <a:ext cx="12192001" cy="397653"/>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78240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446534"/>
            <a:ext cx="12192001" cy="41146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644244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473952"/>
            <a:ext cx="12192001" cy="384048"/>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5740435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450281"/>
            <a:ext cx="12192001" cy="407719"/>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84352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464808"/>
            <a:ext cx="12192001" cy="39319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00259487"/>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1185408"/>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0884322"/>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133606"/>
            <a:ext cx="11436349" cy="547443"/>
          </a:xfrm>
        </p:spPr>
        <p:txBody>
          <a:bodyPr lIns="0" tIns="0" rIns="0" bIns="45720" anchor="b">
            <a:normAutofit/>
          </a:bodyPr>
          <a:lstStyle>
            <a:lvl1pPr>
              <a:defRPr sz="3000" b="0">
                <a:solidFill>
                  <a:schemeClr val="tx1"/>
                </a:solidFill>
                <a:latin typeface="Arial" panose="020B0604020202020204" pitchFamily="34" charset="0"/>
                <a:cs typeface="Arial" panose="020B0604020202020204" pitchFamily="34" charset="0"/>
              </a:defRPr>
            </a:lvl1pPr>
          </a:lstStyle>
          <a:p>
            <a:r>
              <a:rPr lang="en-US" dirty="0"/>
              <a:t>&lt;Smallest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573794"/>
            <a:ext cx="9786553" cy="284205"/>
          </a:xfrm>
          <a:prstGeom prst="rect">
            <a:avLst/>
          </a:prstGeom>
        </p:spPr>
        <p:txBody>
          <a:bodyPr vert="horz" lIns="137160" tIns="0" rIns="137160" bIns="91440" rtlCol="0" anchor="b" anchorCtr="0"/>
          <a:lstStyle>
            <a:lvl1pPr algn="l">
              <a:defRPr sz="800">
                <a:solidFill>
                  <a:srgbClr val="000000"/>
                </a:solidFill>
                <a:latin typeface="Arial" panose="020B0604020202020204" pitchFamily="34" charset="0"/>
                <a:cs typeface="Arial" panose="020B0604020202020204" pitchFamily="34" charset="0"/>
              </a:defRPr>
            </a:lvl1pPr>
          </a:lstStyle>
          <a:p>
            <a:endParaRPr lang="en-US" dirty="0"/>
          </a:p>
        </p:txBody>
      </p:sp>
      <p:pic>
        <p:nvPicPr>
          <p:cNvPr id="4" name="Picture 3" descr="A logo with colorful letters&#10;&#10;Description automatically generated with medium confidence">
            <a:extLst>
              <a:ext uri="{FF2B5EF4-FFF2-40B4-BE49-F238E27FC236}">
                <a16:creationId xmlns:a16="http://schemas.microsoft.com/office/drawing/2014/main" id="{DEE7BEC2-B811-37E5-B479-8366A048D0CC}"/>
              </a:ext>
            </a:extLst>
          </p:cNvPr>
          <p:cNvPicPr>
            <a:picLocks noChangeAspect="1"/>
          </p:cNvPicPr>
          <p:nvPr userDrawn="1"/>
        </p:nvPicPr>
        <p:blipFill>
          <a:blip r:embed="rId2"/>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42037255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222439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4558000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val="0"/>
              </a:ext>
            </a:extLst>
          </a:blip>
          <a:srcRect t="1" r="-43176" b="-42408"/>
          <a:stretch>
            <a:fillRect/>
          </a:stretch>
        </p:blipFill>
        <p:spPr>
          <a:xfrm>
            <a:off x="603250" y="528365"/>
            <a:ext cx="4520079" cy="920398"/>
          </a:xfrm>
          <a:prstGeom prst="rect">
            <a:avLst/>
          </a:prstGeom>
        </p:spPr>
      </p:pic>
    </p:spTree>
    <p:extLst>
      <p:ext uri="{BB962C8B-B14F-4D97-AF65-F5344CB8AC3E}">
        <p14:creationId xmlns:p14="http://schemas.microsoft.com/office/powerpoint/2010/main" val="19527041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279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8630535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9701290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99491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3235523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5548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9" name="Picture 8">
            <a:extLst>
              <a:ext uri="{FF2B5EF4-FFF2-40B4-BE49-F238E27FC236}">
                <a16:creationId xmlns:a16="http://schemas.microsoft.com/office/drawing/2014/main" id="{C6B5D5F0-F4E4-7B48-9156-B8187306AEBC}"/>
              </a:ext>
            </a:extLst>
          </p:cNvPr>
          <p:cNvPicPr>
            <a:picLocks noChangeAspect="1"/>
          </p:cNvPicPr>
          <p:nvPr userDrawn="1"/>
        </p:nvPicPr>
        <p:blipFill>
          <a:blip r:embed="rId2">
            <a:extLst>
              <a:ext uri="{28A0092B-C50C-407E-A947-70E740481C1C}">
                <a14:useLocalDpi xmlns:a14="http://schemas.microsoft.com/office/drawing/2010/main" val="0"/>
              </a:ext>
            </a:extLst>
          </a:blip>
          <a:srcRect l="-1" t="-1" r="-45978" b="-43626"/>
          <a:stretch>
            <a:fillRect/>
          </a:stretch>
        </p:blipFill>
        <p:spPr>
          <a:xfrm>
            <a:off x="3791734" y="2964863"/>
            <a:ext cx="4608532" cy="928274"/>
          </a:xfrm>
          <a:prstGeom prst="rect">
            <a:avLst/>
          </a:prstGeom>
        </p:spPr>
      </p:pic>
    </p:spTree>
    <p:extLst>
      <p:ext uri="{BB962C8B-B14F-4D97-AF65-F5344CB8AC3E}">
        <p14:creationId xmlns:p14="http://schemas.microsoft.com/office/powerpoint/2010/main" val="8249121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8691182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65560"/>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50787553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extOnly slid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D06B7-7F18-946C-1FEB-F463C6557E77}"/>
              </a:ext>
            </a:extLst>
          </p:cNvPr>
          <p:cNvSpPr>
            <a:spLocks noGrp="1" noRot="1" noMove="1" noResize="1" noEditPoints="1" noAdjustHandles="1" noChangeArrowheads="1" noChangeShapeType="1"/>
          </p:cNvSpPr>
          <p:nvPr userDrawn="1"/>
        </p:nvSpPr>
        <p:spPr>
          <a:xfrm>
            <a:off x="-13896" y="0"/>
            <a:ext cx="12219791" cy="6858000"/>
          </a:xfrm>
          <a:prstGeom prst="rect">
            <a:avLst/>
          </a:prstGeom>
          <a:gradFill>
            <a:gsLst>
              <a:gs pos="0">
                <a:schemeClr val="bg1"/>
              </a:gs>
              <a:gs pos="45000">
                <a:srgbClr val="E4E4E4"/>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blue and black background&#10;&#10;Description automatically generated">
            <a:extLst>
              <a:ext uri="{FF2B5EF4-FFF2-40B4-BE49-F238E27FC236}">
                <a16:creationId xmlns:a16="http://schemas.microsoft.com/office/drawing/2014/main" id="{26EC6E34-6905-11D6-954E-2287B748BC9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 y="-694"/>
            <a:ext cx="12191999" cy="6859388"/>
          </a:xfrm>
          <a:prstGeom prst="rect">
            <a:avLst/>
          </a:prstGeom>
        </p:spPr>
      </p:pic>
      <p:sp>
        <p:nvSpPr>
          <p:cNvPr id="9" name="TextBox 8">
            <a:extLst>
              <a:ext uri="{FF2B5EF4-FFF2-40B4-BE49-F238E27FC236}">
                <a16:creationId xmlns:a16="http://schemas.microsoft.com/office/drawing/2014/main" id="{CE835216-EEE5-F5DF-500E-129A5D5A92CE}"/>
              </a:ext>
            </a:extLst>
          </p:cNvPr>
          <p:cNvSpPr txBox="1"/>
          <p:nvPr userDrawn="1"/>
        </p:nvSpPr>
        <p:spPr>
          <a:xfrm>
            <a:off x="204753" y="6347283"/>
            <a:ext cx="837617" cy="256545"/>
          </a:xfrm>
          <a:prstGeom prst="rect">
            <a:avLst/>
          </a:prstGeom>
          <a:noFill/>
        </p:spPr>
        <p:txBody>
          <a:bodyPr wrap="square" rtlCol="0">
            <a:spAutoFit/>
          </a:bodyPr>
          <a:lstStyle/>
          <a:p>
            <a:fld id="{ED0390D9-3D07-1F44-8BC0-191D2566A8C8}" type="slidenum">
              <a:rPr lang="en-US" sz="1067" b="1" smtClean="0">
                <a:solidFill>
                  <a:schemeClr val="bg2">
                    <a:lumMod val="50000"/>
                  </a:schemeClr>
                </a:solidFill>
              </a:rPr>
              <a:t>‹#›</a:t>
            </a:fld>
            <a:endParaRPr lang="en-US" sz="1067" b="1">
              <a:solidFill>
                <a:schemeClr val="bg2">
                  <a:lumMod val="50000"/>
                </a:schemeClr>
              </a:solidFill>
            </a:endParaRPr>
          </a:p>
        </p:txBody>
      </p:sp>
      <p:sp>
        <p:nvSpPr>
          <p:cNvPr id="14" name="Text Placeholder 5">
            <a:extLst>
              <a:ext uri="{FF2B5EF4-FFF2-40B4-BE49-F238E27FC236}">
                <a16:creationId xmlns:a16="http://schemas.microsoft.com/office/drawing/2014/main" id="{824E16BA-912E-5AF6-12FF-75AF284BD0A4}"/>
              </a:ext>
            </a:extLst>
          </p:cNvPr>
          <p:cNvSpPr>
            <a:spLocks noGrp="1"/>
          </p:cNvSpPr>
          <p:nvPr>
            <p:ph type="body" sz="quarter" idx="15"/>
          </p:nvPr>
        </p:nvSpPr>
        <p:spPr>
          <a:xfrm>
            <a:off x="623561" y="1596568"/>
            <a:ext cx="6823444" cy="4410533"/>
          </a:xfrm>
          <a:prstGeom prst="rect">
            <a:avLst/>
          </a:prstGeom>
        </p:spPr>
        <p:txBody>
          <a:bodyPr/>
          <a:lstStyle>
            <a:lvl1pPr>
              <a:defRPr sz="2133">
                <a:solidFill>
                  <a:srgbClr val="192958"/>
                </a:solidFill>
                <a:latin typeface="Arial" panose="020B0604020202020204" pitchFamily="34" charset="0"/>
                <a:cs typeface="Arial" panose="020B0604020202020204" pitchFamily="34" charset="0"/>
              </a:defRPr>
            </a:lvl1pPr>
            <a:lvl2pPr>
              <a:defRPr sz="1600">
                <a:solidFill>
                  <a:srgbClr val="192958"/>
                </a:solidFill>
                <a:latin typeface="Arial" panose="020B0604020202020204" pitchFamily="34" charset="0"/>
                <a:cs typeface="Arial" panose="020B0604020202020204" pitchFamily="34" charset="0"/>
              </a:defRPr>
            </a:lvl2pPr>
            <a:lvl3pPr>
              <a:defRPr sz="1467">
                <a:solidFill>
                  <a:srgbClr val="192958"/>
                </a:solidFill>
                <a:latin typeface="Arial" panose="020B0604020202020204" pitchFamily="34" charset="0"/>
                <a:cs typeface="Arial" panose="020B0604020202020204" pitchFamily="34" charset="0"/>
              </a:defRPr>
            </a:lvl3pPr>
            <a:lvl4pPr>
              <a:defRPr sz="1400">
                <a:solidFill>
                  <a:srgbClr val="192958"/>
                </a:solidFill>
                <a:latin typeface="Arial" panose="020B0604020202020204" pitchFamily="34" charset="0"/>
                <a:cs typeface="Arial" panose="020B0604020202020204" pitchFamily="34" charset="0"/>
              </a:defRPr>
            </a:lvl4pPr>
            <a:lvl5pPr>
              <a:defRPr sz="1400">
                <a:solidFill>
                  <a:srgbClr val="1929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0">
            <a:extLst>
              <a:ext uri="{FF2B5EF4-FFF2-40B4-BE49-F238E27FC236}">
                <a16:creationId xmlns:a16="http://schemas.microsoft.com/office/drawing/2014/main" id="{DEF69408-9D08-1EE9-955D-3DC512F0BCB0}"/>
              </a:ext>
            </a:extLst>
          </p:cNvPr>
          <p:cNvSpPr>
            <a:spLocks noGrp="1"/>
          </p:cNvSpPr>
          <p:nvPr>
            <p:ph type="title"/>
          </p:nvPr>
        </p:nvSpPr>
        <p:spPr>
          <a:xfrm>
            <a:off x="623774" y="474089"/>
            <a:ext cx="6823231" cy="977187"/>
          </a:xfrm>
          <a:prstGeom prst="rect">
            <a:avLst/>
          </a:prstGeom>
        </p:spPr>
        <p:txBody>
          <a:bodyPr/>
          <a:lstStyle>
            <a:lvl1pPr>
              <a:defRPr sz="3200" b="1">
                <a:solidFill>
                  <a:srgbClr val="192958"/>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Footer Placeholder 1">
            <a:extLst>
              <a:ext uri="{FF2B5EF4-FFF2-40B4-BE49-F238E27FC236}">
                <a16:creationId xmlns:a16="http://schemas.microsoft.com/office/drawing/2014/main" id="{91C9431C-EC58-5DC3-BB80-50EB100D3B6E}"/>
              </a:ext>
            </a:extLst>
          </p:cNvPr>
          <p:cNvSpPr>
            <a:spLocks noGrp="1"/>
          </p:cNvSpPr>
          <p:nvPr>
            <p:ph type="ftr" sz="quarter" idx="3"/>
          </p:nvPr>
        </p:nvSpPr>
        <p:spPr>
          <a:xfrm>
            <a:off x="623561" y="6308727"/>
            <a:ext cx="6823444" cy="366183"/>
          </a:xfrm>
          <a:prstGeom prst="rect">
            <a:avLst/>
          </a:prstGeom>
        </p:spPr>
        <p:txBody>
          <a:bodyPr vert="horz" lIns="91440" tIns="45720" rIns="91440" bIns="45720" rtlCol="0" anchor="ctr"/>
          <a:lstStyle>
            <a:lvl1pPr algn="l">
              <a:defRPr sz="1067">
                <a:solidFill>
                  <a:schemeClr val="bg2">
                    <a:lumMod val="50000"/>
                  </a:schemeClr>
                </a:solidFill>
              </a:defRPr>
            </a:lvl1pPr>
          </a:lstStyle>
          <a:p>
            <a:r>
              <a:rPr lang="en-US"/>
              <a:t>Click to edit Department or Project Name, Version or Date</a:t>
            </a:r>
          </a:p>
        </p:txBody>
      </p:sp>
      <p:pic>
        <p:nvPicPr>
          <p:cNvPr id="4" name="Picture 3" descr="UHN Knockout Logo">
            <a:extLst>
              <a:ext uri="{FF2B5EF4-FFF2-40B4-BE49-F238E27FC236}">
                <a16:creationId xmlns:a16="http://schemas.microsoft.com/office/drawing/2014/main" id="{051DE453-29B1-965E-7EE9-24B7E503D6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4763" y="5981290"/>
            <a:ext cx="2769271" cy="711865"/>
          </a:xfrm>
          <a:prstGeom prst="rect">
            <a:avLst/>
          </a:prstGeom>
        </p:spPr>
      </p:pic>
    </p:spTree>
    <p:extLst>
      <p:ext uri="{BB962C8B-B14F-4D97-AF65-F5344CB8AC3E}">
        <p14:creationId xmlns:p14="http://schemas.microsoft.com/office/powerpoint/2010/main" val="6838264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172582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60186"/>
            <a:ext cx="12192000" cy="615553"/>
          </a:xfrm>
          <a:prstGeom prst="rect">
            <a:avLst/>
          </a:prstGeom>
        </p:spPr>
        <p:txBody>
          <a:bodyPr anchor="ctr"/>
          <a:lstStyle>
            <a:lvl1pPr algn="ctr">
              <a:defRPr sz="4000">
                <a:solidFill>
                  <a:srgbClr val="EE3D1F"/>
                </a:solidFill>
              </a:defRPr>
            </a:lvl1pPr>
          </a:lstStyle>
          <a:p>
            <a:r>
              <a:rPr lang="en-US" dirty="0"/>
              <a:t>Click to add title</a:t>
            </a:r>
          </a:p>
        </p:txBody>
      </p:sp>
    </p:spTree>
    <p:extLst>
      <p:ext uri="{BB962C8B-B14F-4D97-AF65-F5344CB8AC3E}">
        <p14:creationId xmlns:p14="http://schemas.microsoft.com/office/powerpoint/2010/main" val="2837583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6BC44-0BA7-2641-B695-1EEBAC493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6" y="-9939"/>
            <a:ext cx="12223521" cy="1570383"/>
          </a:xfrm>
          <a:prstGeom prst="rect">
            <a:avLst/>
          </a:prstGeom>
        </p:spPr>
      </p:pic>
      <p:pic>
        <p:nvPicPr>
          <p:cNvPr id="10" name="Picture 9">
            <a:extLst>
              <a:ext uri="{FF2B5EF4-FFF2-40B4-BE49-F238E27FC236}">
                <a16:creationId xmlns:a16="http://schemas.microsoft.com/office/drawing/2014/main" id="{68F034C2-8D6D-904A-B3E9-9C8A2014CBE1}"/>
              </a:ext>
            </a:extLst>
          </p:cNvPr>
          <p:cNvPicPr>
            <a:picLocks noChangeAspect="1"/>
          </p:cNvPicPr>
          <p:nvPr userDrawn="1"/>
        </p:nvPicPr>
        <p:blipFill>
          <a:blip r:embed="rId3">
            <a:extLst>
              <a:ext uri="{28A0092B-C50C-407E-A947-70E740481C1C}">
                <a14:useLocalDpi xmlns:a14="http://schemas.microsoft.com/office/drawing/2010/main" val="0"/>
              </a:ext>
            </a:extLst>
          </a:blip>
          <a:srcRect l="4447" r="4447"/>
          <a:stretch/>
        </p:blipFill>
        <p:spPr>
          <a:xfrm>
            <a:off x="0" y="6323637"/>
            <a:ext cx="12192000" cy="534363"/>
          </a:xfrm>
          <a:prstGeom prst="rect">
            <a:avLst/>
          </a:prstGeom>
        </p:spPr>
      </p:pic>
      <p:pic>
        <p:nvPicPr>
          <p:cNvPr id="3" name="Picture 2">
            <a:extLst>
              <a:ext uri="{FF2B5EF4-FFF2-40B4-BE49-F238E27FC236}">
                <a16:creationId xmlns:a16="http://schemas.microsoft.com/office/drawing/2014/main" id="{FE404ADF-E5EE-CA4C-93E6-9DBE5F5370A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89503" y="176289"/>
            <a:ext cx="4373949" cy="1205471"/>
          </a:xfrm>
          <a:prstGeom prst="rect">
            <a:avLst/>
          </a:prstGeom>
        </p:spPr>
      </p:pic>
    </p:spTree>
    <p:extLst>
      <p:ext uri="{BB962C8B-B14F-4D97-AF65-F5344CB8AC3E}">
        <p14:creationId xmlns:p14="http://schemas.microsoft.com/office/powerpoint/2010/main" val="34949846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cSld name="1.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123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27013" y="657224"/>
            <a:ext cx="11737975" cy="58564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3E80"/>
              </a:buClr>
              <a:buSzPts val="3200"/>
              <a:buFont typeface="Arial"/>
              <a:buNone/>
              <a:defRPr sz="3200" b="1" i="0" u="none" strike="noStrike" cap="none">
                <a:solidFill>
                  <a:srgbClr val="233E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227013" y="1367162"/>
            <a:ext cx="11737975" cy="44018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ct val="1200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Light"/>
                <a:ea typeface="Roboto Light"/>
                <a:cs typeface="Roboto Light"/>
                <a:sym typeface="Roboto Light"/>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Light"/>
                <a:ea typeface="Roboto Light"/>
                <a:cs typeface="Roboto Light"/>
                <a:sym typeface="Roboto Light"/>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8" name="Google Shape;18;p2"/>
          <p:cNvSpPr txBox="1"/>
          <p:nvPr/>
        </p:nvSpPr>
        <p:spPr>
          <a:xfrm>
            <a:off x="371475" y="6393674"/>
            <a:ext cx="736201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Arial"/>
                <a:ea typeface="Arial"/>
                <a:cs typeface="Arial"/>
                <a:sym typeface="Arial"/>
              </a:rPr>
              <a:t>Martin Reck | IMforte Safety WCLC 2025 Abstract 2102 </a:t>
            </a:r>
            <a:endParaRPr/>
          </a:p>
        </p:txBody>
      </p:sp>
      <p:sp>
        <p:nvSpPr>
          <p:cNvPr id="19" name="Google Shape;19;p2"/>
          <p:cNvSpPr txBox="1">
            <a:spLocks noGrp="1"/>
          </p:cNvSpPr>
          <p:nvPr>
            <p:ph type="sldNum" idx="12"/>
          </p:nvPr>
        </p:nvSpPr>
        <p:spPr>
          <a:xfrm>
            <a:off x="10637520" y="6356350"/>
            <a:ext cx="7162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7"/>
          <p:cNvSpPr/>
          <p:nvPr userDrawn="1"/>
        </p:nvSpPr>
        <p:spPr>
          <a:xfrm>
            <a:off x="0" y="1"/>
            <a:ext cx="4138864" cy="310718"/>
          </a:xfrm>
          <a:prstGeom prst="rect">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E2841"/>
                </a:solidFill>
                <a:effectLst/>
                <a:uLnTx/>
                <a:uFillTx/>
                <a:latin typeface="Arial"/>
                <a:ea typeface="Arial"/>
                <a:cs typeface="Arial"/>
                <a:sym typeface="Arial"/>
              </a:rPr>
              <a:t>Confidential | Not for distribution| Not copyedited or </a:t>
            </a:r>
            <a:r>
              <a:rPr kumimoji="0" lang="en-GB" sz="1200" b="0" i="0" u="none" strike="noStrike" kern="0" cap="none" spc="0" normalizeH="0" baseline="0" noProof="0" err="1">
                <a:ln>
                  <a:noFill/>
                </a:ln>
                <a:solidFill>
                  <a:srgbClr val="0E2841"/>
                </a:solidFill>
                <a:effectLst/>
                <a:uLnTx/>
                <a:uFillTx/>
                <a:latin typeface="Arial"/>
                <a:ea typeface="Arial"/>
                <a:cs typeface="Arial"/>
                <a:sym typeface="Arial"/>
              </a:rPr>
              <a:t>QC’d</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p:txBody>
      </p:sp>
    </p:spTree>
    <p:extLst>
      <p:ext uri="{BB962C8B-B14F-4D97-AF65-F5344CB8AC3E}">
        <p14:creationId xmlns:p14="http://schemas.microsoft.com/office/powerpoint/2010/main" val="26404925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51173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163544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3359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9E290419-0F6A-440C-A28D-516357E2C612}" type="datetimeFigureOut">
              <a:rPr lang="es-ES" smtClean="0"/>
              <a:t>7/4/26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CB50CBB-F61D-4E4B-9D3C-A75F4B492689}" type="slidenum">
              <a:rPr lang="es-ES" smtClean="0"/>
              <a:t>‹#›</a:t>
            </a:fld>
            <a:endParaRPr lang="es-ES"/>
          </a:p>
        </p:txBody>
      </p:sp>
    </p:spTree>
    <p:extLst>
      <p:ext uri="{BB962C8B-B14F-4D97-AF65-F5344CB8AC3E}">
        <p14:creationId xmlns:p14="http://schemas.microsoft.com/office/powerpoint/2010/main" val="4876401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8181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502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0294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007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531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5899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158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65860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3666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000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06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9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047315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50627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6493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50601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56091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580174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618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61193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44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78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1149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789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26080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82978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001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981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08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52287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799513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36322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86143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2394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Cover3">
    <p:bg>
      <p:bgPr>
        <a:solidFill>
          <a:schemeClr val="dk1"/>
        </a:solidFill>
        <a:effectLst/>
      </p:bgPr>
    </p:bg>
    <p:spTree>
      <p:nvGrpSpPr>
        <p:cNvPr id="1" name="Shape 37"/>
        <p:cNvGrpSpPr/>
        <p:nvPr/>
      </p:nvGrpSpPr>
      <p:grpSpPr>
        <a:xfrm>
          <a:off x="0" y="0"/>
          <a:ext cx="0" cy="0"/>
          <a:chOff x="0" y="0"/>
          <a:chExt cx="0" cy="0"/>
        </a:xfrm>
      </p:grpSpPr>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2" name="Picture 1">
            <a:extLst>
              <a:ext uri="{FF2B5EF4-FFF2-40B4-BE49-F238E27FC236}">
                <a16:creationId xmlns:a16="http://schemas.microsoft.com/office/drawing/2014/main" id="{B4631E5C-995C-5248-76E1-0347E63CFD2B}"/>
              </a:ext>
            </a:extLst>
          </p:cNvPr>
          <p:cNvPicPr>
            <a:picLocks noChangeAspect="1"/>
          </p:cNvPicPr>
          <p:nvPr userDrawn="1"/>
        </p:nvPicPr>
        <p:blipFill>
          <a:blip r:embed="rId3"/>
          <a:stretch>
            <a:fillRect/>
          </a:stretch>
        </p:blipFill>
        <p:spPr>
          <a:xfrm>
            <a:off x="838200" y="846660"/>
            <a:ext cx="1846371" cy="784708"/>
          </a:xfrm>
          <a:prstGeom prst="rect">
            <a:avLst/>
          </a:prstGeom>
        </p:spPr>
      </p:pic>
      <p:pic>
        <p:nvPicPr>
          <p:cNvPr id="3" name="Google Shape;14;p40" descr="A blue and black background&#10;&#10;Description automatically generated">
            <a:extLst>
              <a:ext uri="{FF2B5EF4-FFF2-40B4-BE49-F238E27FC236}">
                <a16:creationId xmlns:a16="http://schemas.microsoft.com/office/drawing/2014/main" id="{4000519C-31A7-4D30-9B1E-81E52D247CF5}"/>
              </a:ext>
            </a:extLst>
          </p:cNvPr>
          <p:cNvPicPr preferRelativeResize="0"/>
          <p:nvPr userDrawn="1"/>
        </p:nvPicPr>
        <p:blipFill rotWithShape="1">
          <a:blip r:embed="rId4">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5058542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1_Cover3">
    <p:bg>
      <p:bgPr>
        <a:solidFill>
          <a:schemeClr val="dk1"/>
        </a:solidFill>
        <a:effectLst/>
      </p:bgPr>
    </p:bg>
    <p:spTree>
      <p:nvGrpSpPr>
        <p:cNvPr id="1" name="Shape 37"/>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AF966E3C-B1D6-9D91-598D-1AC1EC379701}"/>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2" name="Picture 1">
            <a:extLst>
              <a:ext uri="{FF2B5EF4-FFF2-40B4-BE49-F238E27FC236}">
                <a16:creationId xmlns:a16="http://schemas.microsoft.com/office/drawing/2014/main" id="{B4631E5C-995C-5248-76E1-0347E63CFD2B}"/>
              </a:ext>
            </a:extLst>
          </p:cNvPr>
          <p:cNvPicPr>
            <a:picLocks noChangeAspect="1"/>
          </p:cNvPicPr>
          <p:nvPr userDrawn="1"/>
        </p:nvPicPr>
        <p:blipFill>
          <a:blip r:embed="rId4"/>
          <a:stretch>
            <a:fillRect/>
          </a:stretch>
        </p:blipFill>
        <p:spPr>
          <a:xfrm>
            <a:off x="838200" y="846660"/>
            <a:ext cx="1846371" cy="784708"/>
          </a:xfrm>
          <a:prstGeom prst="rect">
            <a:avLst/>
          </a:prstGeom>
        </p:spPr>
      </p:pic>
    </p:spTree>
    <p:extLst>
      <p:ext uri="{BB962C8B-B14F-4D97-AF65-F5344CB8AC3E}">
        <p14:creationId xmlns:p14="http://schemas.microsoft.com/office/powerpoint/2010/main" val="30450812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1_Cover3">
    <p:bg>
      <p:bgPr>
        <a:solidFill>
          <a:schemeClr val="bg1"/>
        </a:solidFill>
        <a:effectLst/>
      </p:bgPr>
    </p:bg>
    <p:spTree>
      <p:nvGrpSpPr>
        <p:cNvPr id="1" name="Shape 37"/>
        <p:cNvGrpSpPr/>
        <p:nvPr/>
      </p:nvGrpSpPr>
      <p:grpSpPr>
        <a:xfrm>
          <a:off x="0" y="0"/>
          <a:ext cx="0" cy="0"/>
          <a:chOff x="0" y="0"/>
          <a:chExt cx="0" cy="0"/>
        </a:xfrm>
      </p:grpSpPr>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tx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45" name="Google Shape;45;p76"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3F008FA9-A95A-B05F-377B-2231DE437F04}"/>
              </a:ext>
            </a:extLst>
          </p:cNvPr>
          <p:cNvPicPr>
            <a:picLocks noChangeAspect="1"/>
          </p:cNvPicPr>
          <p:nvPr userDrawn="1"/>
        </p:nvPicPr>
        <p:blipFill>
          <a:blip r:embed="rId4"/>
          <a:stretch>
            <a:fillRect/>
          </a:stretch>
        </p:blipFill>
        <p:spPr>
          <a:xfrm>
            <a:off x="977667" y="965012"/>
            <a:ext cx="1574215" cy="543541"/>
          </a:xfrm>
          <a:prstGeom prst="rect">
            <a:avLst/>
          </a:prstGeom>
        </p:spPr>
      </p:pic>
    </p:spTree>
    <p:extLst>
      <p:ext uri="{BB962C8B-B14F-4D97-AF65-F5344CB8AC3E}">
        <p14:creationId xmlns:p14="http://schemas.microsoft.com/office/powerpoint/2010/main" val="31084815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1_TOC" preserve="1">
  <p:cSld name="1_TOC">
    <p:spTree>
      <p:nvGrpSpPr>
        <p:cNvPr id="1" name="Shape 46"/>
        <p:cNvGrpSpPr/>
        <p:nvPr/>
      </p:nvGrpSpPr>
      <p:grpSpPr>
        <a:xfrm>
          <a:off x="0" y="0"/>
          <a:ext cx="0" cy="0"/>
          <a:chOff x="0" y="0"/>
          <a:chExt cx="0" cy="0"/>
        </a:xfrm>
      </p:grpSpPr>
      <p:sp>
        <p:nvSpPr>
          <p:cNvPr id="47" name="Google Shape;47;p43"/>
          <p:cNvSpPr>
            <a:spLocks noGrp="1"/>
          </p:cNvSpPr>
          <p:nvPr>
            <p:ph type="pic" idx="2"/>
          </p:nvPr>
        </p:nvSpPr>
        <p:spPr>
          <a:xfrm>
            <a:off x="6339992" y="0"/>
            <a:ext cx="5852007" cy="6743699"/>
          </a:xfrm>
          <a:prstGeom prst="rect">
            <a:avLst/>
          </a:prstGeom>
          <a:solidFill>
            <a:srgbClr val="F2F2F2"/>
          </a:solidFill>
          <a:ln>
            <a:noFill/>
          </a:ln>
        </p:spPr>
        <p:txBody>
          <a:bodyPr/>
          <a:lstStyle/>
          <a:p>
            <a:endParaRPr lang="en-US"/>
          </a:p>
        </p:txBody>
      </p:sp>
      <p:sp>
        <p:nvSpPr>
          <p:cNvPr id="48" name="Google Shape;48;p43"/>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0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49" name="Google Shape;49;p43"/>
          <p:cNvSpPr txBox="1">
            <a:spLocks noGrp="1"/>
          </p:cNvSpPr>
          <p:nvPr>
            <p:ph type="body" idx="1"/>
          </p:nvPr>
        </p:nvSpPr>
        <p:spPr>
          <a:xfrm>
            <a:off x="1664494" y="3690072"/>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body" idx="3"/>
          </p:nvPr>
        </p:nvSpPr>
        <p:spPr>
          <a:xfrm>
            <a:off x="1664494" y="4527200"/>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3"/>
          <p:cNvSpPr txBox="1">
            <a:spLocks noGrp="1"/>
          </p:cNvSpPr>
          <p:nvPr>
            <p:ph type="body" idx="4"/>
          </p:nvPr>
        </p:nvSpPr>
        <p:spPr>
          <a:xfrm>
            <a:off x="1664494" y="5364327"/>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3"/>
          <p:cNvSpPr txBox="1">
            <a:spLocks noGrp="1"/>
          </p:cNvSpPr>
          <p:nvPr>
            <p:ph type="body" idx="5"/>
          </p:nvPr>
        </p:nvSpPr>
        <p:spPr>
          <a:xfrm>
            <a:off x="1664494" y="2009379"/>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3"/>
          <p:cNvSpPr txBox="1">
            <a:spLocks noGrp="1"/>
          </p:cNvSpPr>
          <p:nvPr>
            <p:ph type="body" idx="6"/>
          </p:nvPr>
        </p:nvSpPr>
        <p:spPr>
          <a:xfrm>
            <a:off x="1664494" y="2852945"/>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3"/>
          <p:cNvSpPr txBox="1"/>
          <p:nvPr/>
        </p:nvSpPr>
        <p:spPr>
          <a:xfrm>
            <a:off x="838200" y="191481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01</a:t>
            </a:r>
            <a:endParaRPr sz="3200" b="1" i="0" u="none" strike="noStrike" cap="none">
              <a:solidFill>
                <a:schemeClr val="accent1"/>
              </a:solidFill>
              <a:latin typeface="Century Gothic"/>
              <a:ea typeface="Century Gothic"/>
              <a:cs typeface="Century Gothic"/>
              <a:sym typeface="Century Gothic"/>
            </a:endParaRPr>
          </a:p>
        </p:txBody>
      </p:sp>
      <p:sp>
        <p:nvSpPr>
          <p:cNvPr id="55" name="Google Shape;55;p43"/>
          <p:cNvSpPr txBox="1"/>
          <p:nvPr/>
        </p:nvSpPr>
        <p:spPr>
          <a:xfrm>
            <a:off x="838200" y="2758380"/>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02</a:t>
            </a:r>
            <a:endParaRPr sz="3200" b="1" i="0" u="none" strike="noStrike" cap="none">
              <a:solidFill>
                <a:schemeClr val="accent1"/>
              </a:solidFill>
              <a:latin typeface="Century Gothic"/>
              <a:ea typeface="Century Gothic"/>
              <a:cs typeface="Century Gothic"/>
              <a:sym typeface="Century Gothic"/>
            </a:endParaRPr>
          </a:p>
        </p:txBody>
      </p:sp>
      <p:sp>
        <p:nvSpPr>
          <p:cNvPr id="56" name="Google Shape;56;p43"/>
          <p:cNvSpPr txBox="1"/>
          <p:nvPr/>
        </p:nvSpPr>
        <p:spPr>
          <a:xfrm>
            <a:off x="838200" y="3595507"/>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03</a:t>
            </a:r>
            <a:endParaRPr sz="3200" b="1" i="0" u="none" strike="noStrike" cap="none">
              <a:solidFill>
                <a:schemeClr val="accent1"/>
              </a:solidFill>
              <a:latin typeface="Century Gothic"/>
              <a:ea typeface="Century Gothic"/>
              <a:cs typeface="Century Gothic"/>
              <a:sym typeface="Century Gothic"/>
            </a:endParaRPr>
          </a:p>
        </p:txBody>
      </p:sp>
      <p:sp>
        <p:nvSpPr>
          <p:cNvPr id="57" name="Google Shape;57;p43"/>
          <p:cNvSpPr txBox="1"/>
          <p:nvPr/>
        </p:nvSpPr>
        <p:spPr>
          <a:xfrm>
            <a:off x="838200" y="443263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04</a:t>
            </a:r>
            <a:endParaRPr sz="3200" b="1" i="0" u="none" strike="noStrike" cap="none">
              <a:solidFill>
                <a:schemeClr val="accent1"/>
              </a:solidFill>
              <a:latin typeface="Century Gothic"/>
              <a:ea typeface="Century Gothic"/>
              <a:cs typeface="Century Gothic"/>
              <a:sym typeface="Century Gothic"/>
            </a:endParaRPr>
          </a:p>
        </p:txBody>
      </p:sp>
      <p:sp>
        <p:nvSpPr>
          <p:cNvPr id="58" name="Google Shape;58;p43"/>
          <p:cNvSpPr txBox="1"/>
          <p:nvPr/>
        </p:nvSpPr>
        <p:spPr>
          <a:xfrm>
            <a:off x="838200" y="5269761"/>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05</a:t>
            </a:r>
            <a:endParaRPr sz="3200" b="1" i="0" u="none" strike="noStrike" cap="none">
              <a:solidFill>
                <a:schemeClr val="accent1"/>
              </a:solidFill>
              <a:latin typeface="Century Gothic"/>
              <a:ea typeface="Century Gothic"/>
              <a:cs typeface="Century Gothic"/>
              <a:sym typeface="Century Gothic"/>
            </a:endParaRPr>
          </a:p>
        </p:txBody>
      </p:sp>
      <p:pic>
        <p:nvPicPr>
          <p:cNvPr id="59" name="Google Shape;59;p43"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13057743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1_TOC" preserve="1" userDrawn="1">
  <p:cSld name="2_TOC">
    <p:bg>
      <p:bgPr>
        <a:solidFill>
          <a:schemeClr val="tx1"/>
        </a:solidFill>
        <a:effectLst/>
      </p:bgPr>
    </p:bg>
    <p:spTree>
      <p:nvGrpSpPr>
        <p:cNvPr id="1" name="Shape 46"/>
        <p:cNvGrpSpPr/>
        <p:nvPr/>
      </p:nvGrpSpPr>
      <p:grpSpPr>
        <a:xfrm>
          <a:off x="0" y="0"/>
          <a:ext cx="0" cy="0"/>
          <a:chOff x="0" y="0"/>
          <a:chExt cx="0" cy="0"/>
        </a:xfrm>
      </p:grpSpPr>
      <p:sp>
        <p:nvSpPr>
          <p:cNvPr id="47" name="Google Shape;47;p43"/>
          <p:cNvSpPr>
            <a:spLocks noGrp="1"/>
          </p:cNvSpPr>
          <p:nvPr>
            <p:ph type="pic" idx="2"/>
          </p:nvPr>
        </p:nvSpPr>
        <p:spPr>
          <a:xfrm>
            <a:off x="6339992" y="0"/>
            <a:ext cx="5852007" cy="6743699"/>
          </a:xfrm>
          <a:prstGeom prst="rect">
            <a:avLst/>
          </a:prstGeom>
          <a:solidFill>
            <a:srgbClr val="F2F2F2"/>
          </a:solidFill>
          <a:ln>
            <a:noFill/>
          </a:ln>
        </p:spPr>
        <p:txBody>
          <a:bodyPr/>
          <a:lstStyle/>
          <a:p>
            <a:endParaRPr lang="en-US"/>
          </a:p>
        </p:txBody>
      </p:sp>
      <p:sp>
        <p:nvSpPr>
          <p:cNvPr id="48" name="Google Shape;48;p43"/>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000"/>
              <a:buFont typeface="Georgia"/>
              <a:buNone/>
              <a:defRPr sz="3200">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54" name="Google Shape;54;p43"/>
          <p:cNvSpPr txBox="1"/>
          <p:nvPr/>
        </p:nvSpPr>
        <p:spPr>
          <a:xfrm>
            <a:off x="838200" y="191481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01</a:t>
            </a:r>
            <a:endParaRPr sz="3200" b="1" i="0" u="none" strike="noStrike" cap="none">
              <a:solidFill>
                <a:schemeClr val="accent1"/>
              </a:solidFill>
              <a:latin typeface="Century Gothic"/>
              <a:ea typeface="Century Gothic"/>
              <a:cs typeface="Century Gothic"/>
              <a:sym typeface="Century Gothic"/>
            </a:endParaRPr>
          </a:p>
        </p:txBody>
      </p:sp>
      <p:sp>
        <p:nvSpPr>
          <p:cNvPr id="55" name="Google Shape;55;p43"/>
          <p:cNvSpPr txBox="1"/>
          <p:nvPr/>
        </p:nvSpPr>
        <p:spPr>
          <a:xfrm>
            <a:off x="838200" y="2758380"/>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02</a:t>
            </a:r>
            <a:endParaRPr sz="3200" b="1" i="0" u="none" strike="noStrike" cap="none">
              <a:solidFill>
                <a:schemeClr val="accent1"/>
              </a:solidFill>
              <a:latin typeface="Century Gothic"/>
              <a:ea typeface="Century Gothic"/>
              <a:cs typeface="Century Gothic"/>
              <a:sym typeface="Century Gothic"/>
            </a:endParaRPr>
          </a:p>
        </p:txBody>
      </p:sp>
      <p:sp>
        <p:nvSpPr>
          <p:cNvPr id="56" name="Google Shape;56;p43"/>
          <p:cNvSpPr txBox="1"/>
          <p:nvPr/>
        </p:nvSpPr>
        <p:spPr>
          <a:xfrm>
            <a:off x="838200" y="3595507"/>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03</a:t>
            </a:r>
            <a:endParaRPr sz="3200" b="1" i="0" u="none" strike="noStrike" cap="none">
              <a:solidFill>
                <a:schemeClr val="accent1"/>
              </a:solidFill>
              <a:latin typeface="Century Gothic"/>
              <a:ea typeface="Century Gothic"/>
              <a:cs typeface="Century Gothic"/>
              <a:sym typeface="Century Gothic"/>
            </a:endParaRPr>
          </a:p>
        </p:txBody>
      </p:sp>
      <p:sp>
        <p:nvSpPr>
          <p:cNvPr id="57" name="Google Shape;57;p43"/>
          <p:cNvSpPr txBox="1"/>
          <p:nvPr/>
        </p:nvSpPr>
        <p:spPr>
          <a:xfrm>
            <a:off x="838200" y="443263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04</a:t>
            </a:r>
            <a:endParaRPr sz="3200" b="1" i="0" u="none" strike="noStrike" cap="none">
              <a:solidFill>
                <a:schemeClr val="accent1"/>
              </a:solidFill>
              <a:latin typeface="Century Gothic"/>
              <a:ea typeface="Century Gothic"/>
              <a:cs typeface="Century Gothic"/>
              <a:sym typeface="Century Gothic"/>
            </a:endParaRPr>
          </a:p>
        </p:txBody>
      </p:sp>
      <p:sp>
        <p:nvSpPr>
          <p:cNvPr id="58" name="Google Shape;58;p43"/>
          <p:cNvSpPr txBox="1"/>
          <p:nvPr/>
        </p:nvSpPr>
        <p:spPr>
          <a:xfrm>
            <a:off x="838200" y="5269761"/>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05</a:t>
            </a:r>
            <a:endParaRPr sz="3200" b="1" i="0" u="none" strike="noStrike" cap="none">
              <a:solidFill>
                <a:schemeClr val="accent1"/>
              </a:solidFill>
              <a:latin typeface="Century Gothic"/>
              <a:ea typeface="Century Gothic"/>
              <a:cs typeface="Century Gothic"/>
              <a:sym typeface="Century Gothic"/>
            </a:endParaRPr>
          </a:p>
        </p:txBody>
      </p:sp>
      <p:pic>
        <p:nvPicPr>
          <p:cNvPr id="59" name="Google Shape;59;p43"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3" name="Google Shape;49;p43">
            <a:extLst>
              <a:ext uri="{FF2B5EF4-FFF2-40B4-BE49-F238E27FC236}">
                <a16:creationId xmlns:a16="http://schemas.microsoft.com/office/drawing/2014/main" id="{7CB2CC64-FD20-78F0-8097-76B89B526407}"/>
              </a:ext>
            </a:extLst>
          </p:cNvPr>
          <p:cNvSpPr txBox="1">
            <a:spLocks noGrp="1"/>
          </p:cNvSpPr>
          <p:nvPr>
            <p:ph type="body" idx="1"/>
          </p:nvPr>
        </p:nvSpPr>
        <p:spPr>
          <a:xfrm>
            <a:off x="1664494" y="3690072"/>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50;p43">
            <a:extLst>
              <a:ext uri="{FF2B5EF4-FFF2-40B4-BE49-F238E27FC236}">
                <a16:creationId xmlns:a16="http://schemas.microsoft.com/office/drawing/2014/main" id="{260E2CCE-061A-3A1F-A3BF-255749B96078}"/>
              </a:ext>
            </a:extLst>
          </p:cNvPr>
          <p:cNvSpPr txBox="1">
            <a:spLocks noGrp="1"/>
          </p:cNvSpPr>
          <p:nvPr>
            <p:ph type="body" idx="3"/>
          </p:nvPr>
        </p:nvSpPr>
        <p:spPr>
          <a:xfrm>
            <a:off x="1664494" y="4527200"/>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51;p43">
            <a:extLst>
              <a:ext uri="{FF2B5EF4-FFF2-40B4-BE49-F238E27FC236}">
                <a16:creationId xmlns:a16="http://schemas.microsoft.com/office/drawing/2014/main" id="{B8301647-71AB-6657-EA3F-236729504B44}"/>
              </a:ext>
            </a:extLst>
          </p:cNvPr>
          <p:cNvSpPr txBox="1">
            <a:spLocks noGrp="1"/>
          </p:cNvSpPr>
          <p:nvPr>
            <p:ph type="body" idx="4"/>
          </p:nvPr>
        </p:nvSpPr>
        <p:spPr>
          <a:xfrm>
            <a:off x="1664494" y="5364327"/>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52;p43">
            <a:extLst>
              <a:ext uri="{FF2B5EF4-FFF2-40B4-BE49-F238E27FC236}">
                <a16:creationId xmlns:a16="http://schemas.microsoft.com/office/drawing/2014/main" id="{64F20E59-B1DC-31C8-29E5-964F22AABADE}"/>
              </a:ext>
            </a:extLst>
          </p:cNvPr>
          <p:cNvSpPr txBox="1">
            <a:spLocks noGrp="1"/>
          </p:cNvSpPr>
          <p:nvPr>
            <p:ph type="body" idx="5"/>
          </p:nvPr>
        </p:nvSpPr>
        <p:spPr>
          <a:xfrm>
            <a:off x="1664494" y="2009379"/>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53;p43">
            <a:extLst>
              <a:ext uri="{FF2B5EF4-FFF2-40B4-BE49-F238E27FC236}">
                <a16:creationId xmlns:a16="http://schemas.microsoft.com/office/drawing/2014/main" id="{C14910B1-71D4-4894-2F04-98F40B565D04}"/>
              </a:ext>
            </a:extLst>
          </p:cNvPr>
          <p:cNvSpPr txBox="1">
            <a:spLocks noGrp="1"/>
          </p:cNvSpPr>
          <p:nvPr>
            <p:ph type="body" idx="6"/>
          </p:nvPr>
        </p:nvSpPr>
        <p:spPr>
          <a:xfrm>
            <a:off x="1664494" y="2852945"/>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252940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60"/>
        <p:cNvGrpSpPr/>
        <p:nvPr/>
      </p:nvGrpSpPr>
      <p:grpSpPr>
        <a:xfrm>
          <a:off x="0" y="0"/>
          <a:ext cx="0" cy="0"/>
          <a:chOff x="0" y="0"/>
          <a:chExt cx="0" cy="0"/>
        </a:xfrm>
      </p:grpSpPr>
      <p:sp>
        <p:nvSpPr>
          <p:cNvPr id="9" name="Text Placeholder 2">
            <a:extLst>
              <a:ext uri="{FF2B5EF4-FFF2-40B4-BE49-F238E27FC236}">
                <a16:creationId xmlns:a16="http://schemas.microsoft.com/office/drawing/2014/main" id="{785EB232-BE48-FB3C-47B0-289006DCC1F6}"/>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pic>
        <p:nvPicPr>
          <p:cNvPr id="61" name="Google Shape;61;p44"/>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62" name="Google Shape;62;p4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Tree>
    <p:extLst>
      <p:ext uri="{BB962C8B-B14F-4D97-AF65-F5344CB8AC3E}">
        <p14:creationId xmlns:p14="http://schemas.microsoft.com/office/powerpoint/2010/main" val="36045786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60"/>
        <p:cNvGrpSpPr/>
        <p:nvPr/>
      </p:nvGrpSpPr>
      <p:grpSpPr>
        <a:xfrm>
          <a:off x="0" y="0"/>
          <a:ext cx="0" cy="0"/>
          <a:chOff x="0" y="0"/>
          <a:chExt cx="0" cy="0"/>
        </a:xfrm>
      </p:grpSpPr>
      <p:pic>
        <p:nvPicPr>
          <p:cNvPr id="61" name="Google Shape;61;p44"/>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3"/>
            <a:ext cx="3982615" cy="9133340"/>
          </a:xfrm>
          <a:prstGeom prst="rect">
            <a:avLst/>
          </a:prstGeom>
          <a:noFill/>
          <a:ln>
            <a:noFill/>
          </a:ln>
        </p:spPr>
      </p:pic>
      <p:cxnSp>
        <p:nvCxnSpPr>
          <p:cNvPr id="5" name="Straight Connector 4">
            <a:extLst>
              <a:ext uri="{FF2B5EF4-FFF2-40B4-BE49-F238E27FC236}">
                <a16:creationId xmlns:a16="http://schemas.microsoft.com/office/drawing/2014/main" id="{39315E74-35DE-CD21-6980-3CED6819B721}"/>
              </a:ext>
            </a:extLst>
          </p:cNvPr>
          <p:cNvCxnSpPr>
            <a:cxnSpLocks/>
          </p:cNvCxnSpPr>
          <p:nvPr userDrawn="1"/>
        </p:nvCxnSpPr>
        <p:spPr>
          <a:xfrm>
            <a:off x="2268618" y="3087917"/>
            <a:ext cx="7654764" cy="0"/>
          </a:xfrm>
          <a:prstGeom prst="line">
            <a:avLst/>
          </a:prstGeom>
          <a:ln w="53975"/>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73D6D5B-C33B-B585-598C-E1A97039D781}"/>
              </a:ext>
            </a:extLst>
          </p:cNvPr>
          <p:cNvGrpSpPr/>
          <p:nvPr userDrawn="1"/>
        </p:nvGrpSpPr>
        <p:grpSpPr>
          <a:xfrm>
            <a:off x="1080463" y="1713402"/>
            <a:ext cx="10031074" cy="2749031"/>
            <a:chOff x="675465" y="1769852"/>
            <a:chExt cx="10031074" cy="2749031"/>
          </a:xfrm>
        </p:grpSpPr>
        <p:grpSp>
          <p:nvGrpSpPr>
            <p:cNvPr id="7" name="Group 6">
              <a:extLst>
                <a:ext uri="{FF2B5EF4-FFF2-40B4-BE49-F238E27FC236}">
                  <a16:creationId xmlns:a16="http://schemas.microsoft.com/office/drawing/2014/main" id="{90C6EF7C-6796-9816-9BF7-E35CFD8C57F2}"/>
                </a:ext>
              </a:extLst>
            </p:cNvPr>
            <p:cNvGrpSpPr/>
            <p:nvPr/>
          </p:nvGrpSpPr>
          <p:grpSpPr>
            <a:xfrm>
              <a:off x="7849526" y="1769852"/>
              <a:ext cx="2857013" cy="2749031"/>
              <a:chOff x="4886325" y="2263404"/>
              <a:chExt cx="2419349" cy="2327909"/>
            </a:xfrm>
          </p:grpSpPr>
          <p:sp>
            <p:nvSpPr>
              <p:cNvPr id="17" name="Freeform 16">
                <a:extLst>
                  <a:ext uri="{FF2B5EF4-FFF2-40B4-BE49-F238E27FC236}">
                    <a16:creationId xmlns:a16="http://schemas.microsoft.com/office/drawing/2014/main" id="{795EFDF1-CB93-7B90-5A52-4A340691479C}"/>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CAE0779-AE44-C292-A3A5-6BCECD5E5184}"/>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C284B10-4DC9-BEC7-095C-BA754603A96F}"/>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E365E1C1-0ED8-9E05-9340-F2B4F409D1DB}"/>
                </a:ext>
              </a:extLst>
            </p:cNvPr>
            <p:cNvGrpSpPr/>
            <p:nvPr/>
          </p:nvGrpSpPr>
          <p:grpSpPr>
            <a:xfrm>
              <a:off x="675465" y="1769852"/>
              <a:ext cx="2857013" cy="2749031"/>
              <a:chOff x="4886325" y="2263404"/>
              <a:chExt cx="2419349" cy="2327909"/>
            </a:xfrm>
          </p:grpSpPr>
          <p:sp>
            <p:nvSpPr>
              <p:cNvPr id="14" name="Freeform 13">
                <a:extLst>
                  <a:ext uri="{FF2B5EF4-FFF2-40B4-BE49-F238E27FC236}">
                    <a16:creationId xmlns:a16="http://schemas.microsoft.com/office/drawing/2014/main" id="{50882929-99A6-922B-569B-1A4C40C93E4B}"/>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D2928AC-FDD8-E979-C6B0-43E71A3B0627}"/>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6306C1D-511D-42ED-E0C8-C1177950BC89}"/>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0164F08E-EA0A-3FAE-BB65-24CD0717CE07}"/>
                </a:ext>
              </a:extLst>
            </p:cNvPr>
            <p:cNvGrpSpPr/>
            <p:nvPr/>
          </p:nvGrpSpPr>
          <p:grpSpPr>
            <a:xfrm>
              <a:off x="4262495" y="1769852"/>
              <a:ext cx="2857013" cy="2749031"/>
              <a:chOff x="4886325" y="2263404"/>
              <a:chExt cx="2419349" cy="2327909"/>
            </a:xfrm>
          </p:grpSpPr>
          <p:sp>
            <p:nvSpPr>
              <p:cNvPr id="11" name="Freeform 10">
                <a:extLst>
                  <a:ext uri="{FF2B5EF4-FFF2-40B4-BE49-F238E27FC236}">
                    <a16:creationId xmlns:a16="http://schemas.microsoft.com/office/drawing/2014/main" id="{D517D5A3-4B1C-C789-1B09-596F4D9ABC3D}"/>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tx1"/>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65817E-D774-5644-6D8B-C55947EC05E7}"/>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E6100A7-80D1-CC7B-8D32-525F5627C306}"/>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sp>
        <p:nvSpPr>
          <p:cNvPr id="20" name="object 17">
            <a:extLst>
              <a:ext uri="{FF2B5EF4-FFF2-40B4-BE49-F238E27FC236}">
                <a16:creationId xmlns:a16="http://schemas.microsoft.com/office/drawing/2014/main" id="{5839D2E1-9158-9329-04A4-9EBF4D50A2E4}"/>
              </a:ext>
            </a:extLst>
          </p:cNvPr>
          <p:cNvSpPr txBox="1"/>
          <p:nvPr userDrawn="1"/>
        </p:nvSpPr>
        <p:spPr>
          <a:xfrm>
            <a:off x="5066311" y="2612438"/>
            <a:ext cx="2038699" cy="936795"/>
          </a:xfrm>
          <a:prstGeom prst="rect">
            <a:avLst/>
          </a:prstGeom>
        </p:spPr>
        <p:txBody>
          <a:bodyPr vert="horz" wrap="square" lIns="0" tIns="13335" rIns="0" bIns="0" rtlCol="0">
            <a:spAutoFit/>
          </a:bodyPr>
          <a:lstStyle/>
          <a:p>
            <a:pPr marL="12700" marR="5080" indent="635" algn="ctr">
              <a:spcBef>
                <a:spcPts val="105"/>
              </a:spcBef>
            </a:pPr>
            <a:r>
              <a:rPr sz="2000" b="1" kern="0" spc="-25">
                <a:solidFill>
                  <a:schemeClr val="bg1"/>
                </a:solidFill>
                <a:latin typeface="Century Gothic"/>
                <a:cs typeface="Century Gothic"/>
              </a:rPr>
              <a:t>We </a:t>
            </a:r>
            <a:r>
              <a:rPr lang="en-US" sz="2000" b="1" kern="0" spc="-10">
                <a:solidFill>
                  <a:schemeClr val="bg1"/>
                </a:solidFill>
                <a:latin typeface="Century Gothic"/>
                <a:cs typeface="Century Gothic"/>
              </a:rPr>
              <a:t>i</a:t>
            </a:r>
            <a:r>
              <a:rPr sz="2000" b="1" kern="0" spc="-10">
                <a:solidFill>
                  <a:schemeClr val="bg1"/>
                </a:solidFill>
                <a:latin typeface="Century Gothic"/>
                <a:cs typeface="Century Gothic"/>
              </a:rPr>
              <a:t>mprove </a:t>
            </a:r>
            <a:r>
              <a:rPr lang="en-US" sz="2000" b="1" kern="0" spc="-10">
                <a:solidFill>
                  <a:schemeClr val="bg1"/>
                </a:solidFill>
                <a:latin typeface="Century Gothic"/>
                <a:cs typeface="Century Gothic"/>
              </a:rPr>
              <a:t>l</a:t>
            </a:r>
            <a:r>
              <a:rPr sz="2000" b="1" kern="0">
                <a:solidFill>
                  <a:schemeClr val="bg1"/>
                </a:solidFill>
                <a:latin typeface="Century Gothic"/>
                <a:cs typeface="Century Gothic"/>
              </a:rPr>
              <a:t>ives</a:t>
            </a:r>
            <a:r>
              <a:rPr sz="2000" b="1" kern="0" spc="-35">
                <a:solidFill>
                  <a:schemeClr val="bg1"/>
                </a:solidFill>
                <a:latin typeface="Century Gothic"/>
                <a:cs typeface="Century Gothic"/>
              </a:rPr>
              <a:t> </a:t>
            </a:r>
            <a:r>
              <a:rPr sz="2000" b="1" kern="0" spc="-25">
                <a:solidFill>
                  <a:schemeClr val="bg1"/>
                </a:solidFill>
                <a:latin typeface="Century Gothic"/>
                <a:cs typeface="Century Gothic"/>
              </a:rPr>
              <a:t>and </a:t>
            </a:r>
            <a:r>
              <a:rPr lang="en-US" sz="2000" b="1" kern="0" spc="-10">
                <a:solidFill>
                  <a:schemeClr val="bg1"/>
                </a:solidFill>
                <a:latin typeface="Century Gothic"/>
                <a:cs typeface="Century Gothic"/>
              </a:rPr>
              <a:t>p</a:t>
            </a:r>
            <a:r>
              <a:rPr sz="2000" b="1" kern="0" spc="-10">
                <a:solidFill>
                  <a:schemeClr val="bg1"/>
                </a:solidFill>
                <a:latin typeface="Century Gothic"/>
                <a:cs typeface="Century Gothic"/>
              </a:rPr>
              <a:t>rovide </a:t>
            </a:r>
            <a:r>
              <a:rPr lang="en-US" sz="2000" b="1" kern="0" spc="-20">
                <a:solidFill>
                  <a:schemeClr val="bg1"/>
                </a:solidFill>
                <a:latin typeface="Century Gothic"/>
                <a:cs typeface="Century Gothic"/>
              </a:rPr>
              <a:t>h</a:t>
            </a:r>
            <a:r>
              <a:rPr sz="2000" b="1" kern="0" spc="-20">
                <a:solidFill>
                  <a:schemeClr val="bg1"/>
                </a:solidFill>
                <a:latin typeface="Century Gothic"/>
                <a:cs typeface="Century Gothic"/>
              </a:rPr>
              <a:t>ope</a:t>
            </a:r>
            <a:endParaRPr sz="2000" kern="0">
              <a:solidFill>
                <a:schemeClr val="bg1"/>
              </a:solidFill>
              <a:latin typeface="Century Gothic"/>
              <a:cs typeface="Century Gothic"/>
            </a:endParaRPr>
          </a:p>
        </p:txBody>
      </p:sp>
      <p:sp>
        <p:nvSpPr>
          <p:cNvPr id="21" name="object 17">
            <a:extLst>
              <a:ext uri="{FF2B5EF4-FFF2-40B4-BE49-F238E27FC236}">
                <a16:creationId xmlns:a16="http://schemas.microsoft.com/office/drawing/2014/main" id="{0851D107-022D-7390-8E43-A5C69CD3C75E}"/>
              </a:ext>
            </a:extLst>
          </p:cNvPr>
          <p:cNvSpPr txBox="1"/>
          <p:nvPr userDrawn="1"/>
        </p:nvSpPr>
        <p:spPr>
          <a:xfrm>
            <a:off x="1583694" y="2612438"/>
            <a:ext cx="1806139" cy="936795"/>
          </a:xfrm>
          <a:prstGeom prst="rect">
            <a:avLst/>
          </a:prstGeom>
        </p:spPr>
        <p:txBody>
          <a:bodyPr vert="horz" wrap="square" lIns="0" tIns="13335" rIns="0" bIns="0" rtlCol="0">
            <a:spAutoFit/>
          </a:bodyPr>
          <a:lstStyle/>
          <a:p>
            <a:pPr marL="12700" marR="5080" indent="635" algn="ctr">
              <a:spcBef>
                <a:spcPts val="105"/>
              </a:spcBef>
            </a:pPr>
            <a:r>
              <a:rPr lang="en-US" sz="2000" b="1" kern="0" spc="-25">
                <a:solidFill>
                  <a:schemeClr val="accent6"/>
                </a:solidFill>
                <a:latin typeface="Century Gothic"/>
                <a:cs typeface="Century Gothic"/>
              </a:rPr>
              <a:t>Our patients, families and communities</a:t>
            </a:r>
          </a:p>
        </p:txBody>
      </p:sp>
      <p:sp>
        <p:nvSpPr>
          <p:cNvPr id="22" name="object 17">
            <a:extLst>
              <a:ext uri="{FF2B5EF4-FFF2-40B4-BE49-F238E27FC236}">
                <a16:creationId xmlns:a16="http://schemas.microsoft.com/office/drawing/2014/main" id="{BB74DEE1-92D9-D5E1-2522-9BF453962F78}"/>
              </a:ext>
            </a:extLst>
          </p:cNvPr>
          <p:cNvSpPr txBox="1"/>
          <p:nvPr userDrawn="1"/>
        </p:nvSpPr>
        <p:spPr>
          <a:xfrm>
            <a:off x="8779961" y="2920214"/>
            <a:ext cx="1806139" cy="321242"/>
          </a:xfrm>
          <a:prstGeom prst="rect">
            <a:avLst/>
          </a:prstGeom>
        </p:spPr>
        <p:txBody>
          <a:bodyPr vert="horz" wrap="square" lIns="0" tIns="13335" rIns="0" bIns="0" rtlCol="0">
            <a:spAutoFit/>
          </a:bodyPr>
          <a:lstStyle/>
          <a:p>
            <a:pPr marL="12700" marR="5080" indent="635" algn="ctr">
              <a:spcBef>
                <a:spcPts val="105"/>
              </a:spcBef>
            </a:pPr>
            <a:r>
              <a:rPr lang="en-US" sz="2000" b="1" kern="0" spc="-25">
                <a:latin typeface="Century Gothic"/>
                <a:cs typeface="Century Gothic"/>
              </a:rPr>
              <a:t>Our people</a:t>
            </a:r>
          </a:p>
        </p:txBody>
      </p:sp>
      <p:grpSp>
        <p:nvGrpSpPr>
          <p:cNvPr id="23" name="Group 22">
            <a:extLst>
              <a:ext uri="{FF2B5EF4-FFF2-40B4-BE49-F238E27FC236}">
                <a16:creationId xmlns:a16="http://schemas.microsoft.com/office/drawing/2014/main" id="{7194C4EB-E206-B8D9-8BE1-7475E20E9FAE}"/>
              </a:ext>
            </a:extLst>
          </p:cNvPr>
          <p:cNvGrpSpPr/>
          <p:nvPr userDrawn="1"/>
        </p:nvGrpSpPr>
        <p:grpSpPr>
          <a:xfrm>
            <a:off x="2229035" y="4804559"/>
            <a:ext cx="7733930" cy="1229940"/>
            <a:chOff x="2217593" y="4686781"/>
            <a:chExt cx="7733930" cy="1229940"/>
          </a:xfrm>
        </p:grpSpPr>
        <p:pic>
          <p:nvPicPr>
            <p:cNvPr id="24" name="Picture 23" descr="A green circle with arrows pointing to the center&#10;&#10;AI-generated content may be incorrect.">
              <a:extLst>
                <a:ext uri="{FF2B5EF4-FFF2-40B4-BE49-F238E27FC236}">
                  <a16:creationId xmlns:a16="http://schemas.microsoft.com/office/drawing/2014/main" id="{214B28C6-B251-795E-687A-A2148A9012A8}"/>
                </a:ext>
              </a:extLst>
            </p:cNvPr>
            <p:cNvPicPr>
              <a:picLocks noChangeAspect="1"/>
            </p:cNvPicPr>
            <p:nvPr/>
          </p:nvPicPr>
          <p:blipFill>
            <a:blip r:embed="rId3"/>
            <a:stretch>
              <a:fillRect/>
            </a:stretch>
          </p:blipFill>
          <p:spPr>
            <a:xfrm>
              <a:off x="2494748" y="4686781"/>
              <a:ext cx="914400" cy="914400"/>
            </a:xfrm>
            <a:prstGeom prst="rect">
              <a:avLst/>
            </a:prstGeom>
          </p:spPr>
        </p:pic>
        <p:pic>
          <p:nvPicPr>
            <p:cNvPr id="25" name="Picture 24">
              <a:extLst>
                <a:ext uri="{FF2B5EF4-FFF2-40B4-BE49-F238E27FC236}">
                  <a16:creationId xmlns:a16="http://schemas.microsoft.com/office/drawing/2014/main" id="{CC38F3BB-8F99-BD6C-CC24-04156B71EE44}"/>
                </a:ext>
              </a:extLst>
            </p:cNvPr>
            <p:cNvPicPr>
              <a:picLocks noChangeAspect="1"/>
            </p:cNvPicPr>
            <p:nvPr/>
          </p:nvPicPr>
          <p:blipFill>
            <a:blip r:embed="rId4"/>
            <a:srcRect/>
            <a:stretch/>
          </p:blipFill>
          <p:spPr>
            <a:xfrm>
              <a:off x="4642195" y="4686781"/>
              <a:ext cx="914400" cy="914400"/>
            </a:xfrm>
            <a:prstGeom prst="rect">
              <a:avLst/>
            </a:prstGeom>
          </p:spPr>
        </p:pic>
        <p:pic>
          <p:nvPicPr>
            <p:cNvPr id="26" name="Picture 25">
              <a:extLst>
                <a:ext uri="{FF2B5EF4-FFF2-40B4-BE49-F238E27FC236}">
                  <a16:creationId xmlns:a16="http://schemas.microsoft.com/office/drawing/2014/main" id="{37634352-4572-E0AD-BA4E-04FCDE60DE70}"/>
                </a:ext>
              </a:extLst>
            </p:cNvPr>
            <p:cNvPicPr>
              <a:picLocks noChangeAspect="1"/>
            </p:cNvPicPr>
            <p:nvPr/>
          </p:nvPicPr>
          <p:blipFill>
            <a:blip r:embed="rId5"/>
            <a:srcRect/>
            <a:stretch/>
          </p:blipFill>
          <p:spPr>
            <a:xfrm>
              <a:off x="6789642" y="4686781"/>
              <a:ext cx="914400" cy="914400"/>
            </a:xfrm>
            <a:prstGeom prst="rect">
              <a:avLst/>
            </a:prstGeom>
          </p:spPr>
        </p:pic>
        <p:pic>
          <p:nvPicPr>
            <p:cNvPr id="27" name="Picture 26">
              <a:extLst>
                <a:ext uri="{FF2B5EF4-FFF2-40B4-BE49-F238E27FC236}">
                  <a16:creationId xmlns:a16="http://schemas.microsoft.com/office/drawing/2014/main" id="{169BF02F-83FD-F176-E18F-EFC2CB59B0B0}"/>
                </a:ext>
              </a:extLst>
            </p:cNvPr>
            <p:cNvPicPr>
              <a:picLocks noChangeAspect="1"/>
            </p:cNvPicPr>
            <p:nvPr/>
          </p:nvPicPr>
          <p:blipFill>
            <a:blip r:embed="rId6"/>
            <a:srcRect/>
            <a:stretch/>
          </p:blipFill>
          <p:spPr>
            <a:xfrm>
              <a:off x="8937090" y="4686781"/>
              <a:ext cx="914400" cy="914400"/>
            </a:xfrm>
            <a:prstGeom prst="rect">
              <a:avLst/>
            </a:prstGeom>
          </p:spPr>
        </p:pic>
        <p:sp>
          <p:nvSpPr>
            <p:cNvPr id="28" name="Title 1">
              <a:extLst>
                <a:ext uri="{FF2B5EF4-FFF2-40B4-BE49-F238E27FC236}">
                  <a16:creationId xmlns:a16="http://schemas.microsoft.com/office/drawing/2014/main" id="{0AB706B2-94F9-4765-CF20-A14800EC0BCE}"/>
                </a:ext>
              </a:extLst>
            </p:cNvPr>
            <p:cNvSpPr txBox="1">
              <a:spLocks/>
            </p:cNvSpPr>
            <p:nvPr/>
          </p:nvSpPr>
          <p:spPr>
            <a:xfrm>
              <a:off x="2217593" y="5630529"/>
              <a:ext cx="1468710"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One Emory</a:t>
              </a:r>
            </a:p>
          </p:txBody>
        </p:sp>
        <p:sp>
          <p:nvSpPr>
            <p:cNvPr id="29" name="Title 1">
              <a:extLst>
                <a:ext uri="{FF2B5EF4-FFF2-40B4-BE49-F238E27FC236}">
                  <a16:creationId xmlns:a16="http://schemas.microsoft.com/office/drawing/2014/main" id="{3209ACD3-320D-762E-3E17-5333CFB7E178}"/>
                </a:ext>
              </a:extLst>
            </p:cNvPr>
            <p:cNvSpPr txBox="1">
              <a:spLocks/>
            </p:cNvSpPr>
            <p:nvPr/>
          </p:nvSpPr>
          <p:spPr>
            <a:xfrm>
              <a:off x="3953642" y="5630529"/>
              <a:ext cx="2291506"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People Centered</a:t>
              </a:r>
            </a:p>
          </p:txBody>
        </p:sp>
        <p:sp>
          <p:nvSpPr>
            <p:cNvPr id="30" name="Title 1">
              <a:extLst>
                <a:ext uri="{FF2B5EF4-FFF2-40B4-BE49-F238E27FC236}">
                  <a16:creationId xmlns:a16="http://schemas.microsoft.com/office/drawing/2014/main" id="{14AD39AC-1E2D-7899-5AEE-4171E507BFC2}"/>
                </a:ext>
              </a:extLst>
            </p:cNvPr>
            <p:cNvSpPr txBox="1">
              <a:spLocks/>
            </p:cNvSpPr>
            <p:nvPr/>
          </p:nvSpPr>
          <p:spPr>
            <a:xfrm>
              <a:off x="6342891" y="5630529"/>
              <a:ext cx="1828801"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Lead Change</a:t>
              </a:r>
            </a:p>
          </p:txBody>
        </p:sp>
        <p:sp>
          <p:nvSpPr>
            <p:cNvPr id="31" name="Title 1">
              <a:extLst>
                <a:ext uri="{FF2B5EF4-FFF2-40B4-BE49-F238E27FC236}">
                  <a16:creationId xmlns:a16="http://schemas.microsoft.com/office/drawing/2014/main" id="{1F00BE45-AC09-4570-DDF6-66BC4470C704}"/>
                </a:ext>
              </a:extLst>
            </p:cNvPr>
            <p:cNvSpPr txBox="1">
              <a:spLocks/>
            </p:cNvSpPr>
            <p:nvPr/>
          </p:nvSpPr>
          <p:spPr>
            <a:xfrm>
              <a:off x="8837059" y="5630529"/>
              <a:ext cx="1114464"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Own It</a:t>
              </a:r>
            </a:p>
          </p:txBody>
        </p:sp>
      </p:grpSp>
      <p:sp>
        <p:nvSpPr>
          <p:cNvPr id="62" name="Google Shape;62;p4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Tree>
    <p:extLst>
      <p:ext uri="{BB962C8B-B14F-4D97-AF65-F5344CB8AC3E}">
        <p14:creationId xmlns:p14="http://schemas.microsoft.com/office/powerpoint/2010/main" val="34534758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64"/>
        <p:cNvGrpSpPr/>
        <p:nvPr/>
      </p:nvGrpSpPr>
      <p:grpSpPr>
        <a:xfrm>
          <a:off x="0" y="0"/>
          <a:ext cx="0" cy="0"/>
          <a:chOff x="0" y="0"/>
          <a:chExt cx="0" cy="0"/>
        </a:xfrm>
      </p:grpSpPr>
      <p:sp>
        <p:nvSpPr>
          <p:cNvPr id="65" name="Google Shape;65;p45"/>
          <p:cNvSpPr/>
          <p:nvPr/>
        </p:nvSpPr>
        <p:spPr>
          <a:xfrm>
            <a:off x="0" y="1719010"/>
            <a:ext cx="12192000" cy="5138990"/>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 name="Google Shape;66;p4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68" name="Google Shape;68;p4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5743128F-0D43-D95C-C102-C0BB6D404DEE}"/>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3" name="Text Placeholder 2">
            <a:extLst>
              <a:ext uri="{FF2B5EF4-FFF2-40B4-BE49-F238E27FC236}">
                <a16:creationId xmlns:a16="http://schemas.microsoft.com/office/drawing/2014/main" id="{F5DEEF00-627A-6CB0-D635-6EEC2D2F38BD}"/>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19847119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64"/>
        <p:cNvGrpSpPr/>
        <p:nvPr/>
      </p:nvGrpSpPr>
      <p:grpSpPr>
        <a:xfrm>
          <a:off x="0" y="0"/>
          <a:ext cx="0" cy="0"/>
          <a:chOff x="0" y="0"/>
          <a:chExt cx="0" cy="0"/>
        </a:xfrm>
      </p:grpSpPr>
      <p:sp>
        <p:nvSpPr>
          <p:cNvPr id="65" name="Google Shape;65;p45"/>
          <p:cNvSpPr/>
          <p:nvPr/>
        </p:nvSpPr>
        <p:spPr>
          <a:xfrm>
            <a:off x="0" y="1719009"/>
            <a:ext cx="12192000" cy="5138991"/>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 name="Google Shape;66;p4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68" name="Google Shape;68;p4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E30A9BBA-2C07-571A-223B-01B6C7471437}"/>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4" name="Text Placeholder 2">
            <a:extLst>
              <a:ext uri="{FF2B5EF4-FFF2-40B4-BE49-F238E27FC236}">
                <a16:creationId xmlns:a16="http://schemas.microsoft.com/office/drawing/2014/main" id="{791F9A18-4E2B-9F6C-19D2-CD7C404CBF13}"/>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3889270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Shape 71"/>
        <p:cNvGrpSpPr/>
        <p:nvPr/>
      </p:nvGrpSpPr>
      <p:grpSpPr>
        <a:xfrm>
          <a:off x="0" y="0"/>
          <a:ext cx="0" cy="0"/>
          <a:chOff x="0" y="0"/>
          <a:chExt cx="0" cy="0"/>
        </a:xfrm>
      </p:grpSpPr>
      <p:pic>
        <p:nvPicPr>
          <p:cNvPr id="5" name="Google Shape;61;p44">
            <a:extLst>
              <a:ext uri="{FF2B5EF4-FFF2-40B4-BE49-F238E27FC236}">
                <a16:creationId xmlns:a16="http://schemas.microsoft.com/office/drawing/2014/main" id="{206C9EE3-38D4-B4C8-E683-2E5CC48DC84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6" name="Text Placeholder 2">
            <a:extLst>
              <a:ext uri="{FF2B5EF4-FFF2-40B4-BE49-F238E27FC236}">
                <a16:creationId xmlns:a16="http://schemas.microsoft.com/office/drawing/2014/main" id="{27CA1159-9032-5DAC-A75C-F0DB7DD38F3D}"/>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2" name="Google Shape;72;p46"/>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 name="Text Placeholder 2">
            <a:extLst>
              <a:ext uri="{FF2B5EF4-FFF2-40B4-BE49-F238E27FC236}">
                <a16:creationId xmlns:a16="http://schemas.microsoft.com/office/drawing/2014/main" id="{C0722614-505A-6B12-70F0-3140176521DC}"/>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19474430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1_Two Content" preserve="1" userDrawn="1">
  <p:cSld name="1_Two Content">
    <p:spTree>
      <p:nvGrpSpPr>
        <p:cNvPr id="1" name="Shape 75"/>
        <p:cNvGrpSpPr/>
        <p:nvPr/>
      </p:nvGrpSpPr>
      <p:grpSpPr>
        <a:xfrm>
          <a:off x="0" y="0"/>
          <a:ext cx="0" cy="0"/>
          <a:chOff x="0" y="0"/>
          <a:chExt cx="0" cy="0"/>
        </a:xfrm>
      </p:grpSpPr>
      <p:sp>
        <p:nvSpPr>
          <p:cNvPr id="4" name="Google Shape;65;p45">
            <a:extLst>
              <a:ext uri="{FF2B5EF4-FFF2-40B4-BE49-F238E27FC236}">
                <a16:creationId xmlns:a16="http://schemas.microsoft.com/office/drawing/2014/main" id="{8AE632F9-5CE9-0DAE-BB11-319C74612665}"/>
              </a:ext>
            </a:extLst>
          </p:cNvPr>
          <p:cNvSpPr/>
          <p:nvPr userDrawn="1"/>
        </p:nvSpPr>
        <p:spPr>
          <a:xfrm>
            <a:off x="0" y="1719010"/>
            <a:ext cx="12192000" cy="5138990"/>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4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80" name="Google Shape;80;p47"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5" name="Picture 4" descr="A black background with a black square&#10;&#10;AI-generated content may be incorrect.">
            <a:extLst>
              <a:ext uri="{FF2B5EF4-FFF2-40B4-BE49-F238E27FC236}">
                <a16:creationId xmlns:a16="http://schemas.microsoft.com/office/drawing/2014/main" id="{7651A762-E441-A716-B488-4D4E509FD3FC}"/>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6" name="Text Placeholder 2">
            <a:extLst>
              <a:ext uri="{FF2B5EF4-FFF2-40B4-BE49-F238E27FC236}">
                <a16:creationId xmlns:a16="http://schemas.microsoft.com/office/drawing/2014/main" id="{7A15A210-683F-A31F-3DA7-4266FEE1630E}"/>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 name="Text Placeholder 2">
            <a:extLst>
              <a:ext uri="{FF2B5EF4-FFF2-40B4-BE49-F238E27FC236}">
                <a16:creationId xmlns:a16="http://schemas.microsoft.com/office/drawing/2014/main" id="{160696F6-5851-BF97-4882-77CDD66E7EDF}"/>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20095214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75"/>
        <p:cNvGrpSpPr/>
        <p:nvPr/>
      </p:nvGrpSpPr>
      <p:grpSpPr>
        <a:xfrm>
          <a:off x="0" y="0"/>
          <a:ext cx="0" cy="0"/>
          <a:chOff x="0" y="0"/>
          <a:chExt cx="0" cy="0"/>
        </a:xfrm>
      </p:grpSpPr>
      <p:sp>
        <p:nvSpPr>
          <p:cNvPr id="4" name="Google Shape;65;p45">
            <a:extLst>
              <a:ext uri="{FF2B5EF4-FFF2-40B4-BE49-F238E27FC236}">
                <a16:creationId xmlns:a16="http://schemas.microsoft.com/office/drawing/2014/main" id="{F5B8E608-B94A-7325-15DB-85219D4EB2E8}"/>
              </a:ext>
            </a:extLst>
          </p:cNvPr>
          <p:cNvSpPr/>
          <p:nvPr userDrawn="1"/>
        </p:nvSpPr>
        <p:spPr>
          <a:xfrm>
            <a:off x="0" y="1719009"/>
            <a:ext cx="12192000" cy="5138991"/>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4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80" name="Google Shape;80;p47"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ABBDCC61-E1D3-2CF5-3FBD-94E908EB78E6}"/>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5" name="Text Placeholder 2">
            <a:extLst>
              <a:ext uri="{FF2B5EF4-FFF2-40B4-BE49-F238E27FC236}">
                <a16:creationId xmlns:a16="http://schemas.microsoft.com/office/drawing/2014/main" id="{376C10ED-E9FE-7C74-806D-8C81A5DA5B46}"/>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 name="Text Placeholder 2">
            <a:extLst>
              <a:ext uri="{FF2B5EF4-FFF2-40B4-BE49-F238E27FC236}">
                <a16:creationId xmlns:a16="http://schemas.microsoft.com/office/drawing/2014/main" id="{CDD35AE2-82E4-D1EB-435C-7D42101A19C8}"/>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15114265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99"/>
        <p:cNvGrpSpPr/>
        <p:nvPr/>
      </p:nvGrpSpPr>
      <p:grpSpPr>
        <a:xfrm>
          <a:off x="0" y="0"/>
          <a:ext cx="0" cy="0"/>
          <a:chOff x="0" y="0"/>
          <a:chExt cx="0" cy="0"/>
        </a:xfrm>
      </p:grpSpPr>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101" name="Google Shape;101;p50"/>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Tree>
    <p:extLst>
      <p:ext uri="{BB962C8B-B14F-4D97-AF65-F5344CB8AC3E}">
        <p14:creationId xmlns:p14="http://schemas.microsoft.com/office/powerpoint/2010/main" val="213135448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9"/>
        <p:cNvGrpSpPr/>
        <p:nvPr/>
      </p:nvGrpSpPr>
      <p:grpSpPr>
        <a:xfrm>
          <a:off x="0" y="0"/>
          <a:ext cx="0" cy="0"/>
          <a:chOff x="0" y="0"/>
          <a:chExt cx="0" cy="0"/>
        </a:xfrm>
      </p:grpSpPr>
      <p:sp>
        <p:nvSpPr>
          <p:cNvPr id="2" name="Google Shape;65;p45">
            <a:extLst>
              <a:ext uri="{FF2B5EF4-FFF2-40B4-BE49-F238E27FC236}">
                <a16:creationId xmlns:a16="http://schemas.microsoft.com/office/drawing/2014/main" id="{C21C1570-A1AF-385D-90C7-E516D4F13C38}"/>
              </a:ext>
            </a:extLst>
          </p:cNvPr>
          <p:cNvSpPr/>
          <p:nvPr userDrawn="1"/>
        </p:nvSpPr>
        <p:spPr>
          <a:xfrm>
            <a:off x="0" y="1719009"/>
            <a:ext cx="12192000" cy="5138991"/>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 name="Google Shape;96;p49" descr="A blue and black background&#10;&#10;Description automatically generated">
            <a:extLst>
              <a:ext uri="{FF2B5EF4-FFF2-40B4-BE49-F238E27FC236}">
                <a16:creationId xmlns:a16="http://schemas.microsoft.com/office/drawing/2014/main" id="{A04C99E8-8C0B-A22D-58CA-937D4331AF76}"/>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49FA0C0A-7850-7328-A986-F31DA19ECC74}"/>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029261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9"/>
        <p:cNvGrpSpPr/>
        <p:nvPr/>
      </p:nvGrpSpPr>
      <p:grpSpPr>
        <a:xfrm>
          <a:off x="0" y="0"/>
          <a:ext cx="0" cy="0"/>
          <a:chOff x="0" y="0"/>
          <a:chExt cx="0" cy="0"/>
        </a:xfrm>
      </p:grpSpPr>
      <p:sp>
        <p:nvSpPr>
          <p:cNvPr id="2" name="Google Shape;65;p45">
            <a:extLst>
              <a:ext uri="{FF2B5EF4-FFF2-40B4-BE49-F238E27FC236}">
                <a16:creationId xmlns:a16="http://schemas.microsoft.com/office/drawing/2014/main" id="{C21C1570-A1AF-385D-90C7-E516D4F13C38}"/>
              </a:ext>
            </a:extLst>
          </p:cNvPr>
          <p:cNvSpPr/>
          <p:nvPr userDrawn="1"/>
        </p:nvSpPr>
        <p:spPr>
          <a:xfrm>
            <a:off x="0" y="1719010"/>
            <a:ext cx="12192000" cy="5138990"/>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 name="Google Shape;96;p49" descr="A blue and black background&#10;&#10;Description automatically generated">
            <a:extLst>
              <a:ext uri="{FF2B5EF4-FFF2-40B4-BE49-F238E27FC236}">
                <a16:creationId xmlns:a16="http://schemas.microsoft.com/office/drawing/2014/main" id="{A04C99E8-8C0B-A22D-58CA-937D4331AF76}"/>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D9673487-1229-93DA-C32B-5FA057F1B708}"/>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14205095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40991661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lumMod val="95000"/>
          </a:schemeClr>
        </a:solidFill>
        <a:effectLst/>
      </p:bgPr>
    </p:bg>
    <p:spTree>
      <p:nvGrpSpPr>
        <p:cNvPr id="1" name="Shape 102"/>
        <p:cNvGrpSpPr/>
        <p:nvPr/>
      </p:nvGrpSpPr>
      <p:grpSpPr>
        <a:xfrm>
          <a:off x="0" y="0"/>
          <a:ext cx="0" cy="0"/>
          <a:chOff x="0" y="0"/>
          <a:chExt cx="0" cy="0"/>
        </a:xfrm>
      </p:grpSpPr>
      <p:pic>
        <p:nvPicPr>
          <p:cNvPr id="4" name="Google Shape;96;p49" descr="A blue and black background&#10;&#10;Description automatically generated">
            <a:extLst>
              <a:ext uri="{FF2B5EF4-FFF2-40B4-BE49-F238E27FC236}">
                <a16:creationId xmlns:a16="http://schemas.microsoft.com/office/drawing/2014/main" id="{A04F08CA-1C01-B666-CD88-CD32DBE61431}"/>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7DEB4CEE-043F-D6D6-A50F-EC9EBA442C32}"/>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428478736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lumMod val="20000"/>
            <a:lumOff val="80000"/>
          </a:schemeClr>
        </a:solidFill>
        <a:effectLst/>
      </p:bgPr>
    </p:bg>
    <p:spTree>
      <p:nvGrpSpPr>
        <p:cNvPr id="1" name="Shape 102"/>
        <p:cNvGrpSpPr/>
        <p:nvPr/>
      </p:nvGrpSpPr>
      <p:grpSpPr>
        <a:xfrm>
          <a:off x="0" y="0"/>
          <a:ext cx="0" cy="0"/>
          <a:chOff x="0" y="0"/>
          <a:chExt cx="0" cy="0"/>
        </a:xfrm>
      </p:grpSpPr>
      <p:pic>
        <p:nvPicPr>
          <p:cNvPr id="4" name="Google Shape;96;p49" descr="A blue and black background&#10;&#10;Description automatically generated">
            <a:extLst>
              <a:ext uri="{FF2B5EF4-FFF2-40B4-BE49-F238E27FC236}">
                <a16:creationId xmlns:a16="http://schemas.microsoft.com/office/drawing/2014/main" id="{A04F08CA-1C01-B666-CD88-CD32DBE61431}"/>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58B71039-B0E0-FA30-35B2-B125253B75E4}"/>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29480488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wo Content Layout" preserve="1">
  <p:cSld name="Two Content Layout">
    <p:spTree>
      <p:nvGrpSpPr>
        <p:cNvPr id="1" name="Shape 103"/>
        <p:cNvGrpSpPr/>
        <p:nvPr/>
      </p:nvGrpSpPr>
      <p:grpSpPr>
        <a:xfrm>
          <a:off x="0" y="0"/>
          <a:ext cx="0" cy="0"/>
          <a:chOff x="0" y="0"/>
          <a:chExt cx="0" cy="0"/>
        </a:xfrm>
      </p:grpSpPr>
      <p:pic>
        <p:nvPicPr>
          <p:cNvPr id="2" name="Google Shape;142;p55">
            <a:extLst>
              <a:ext uri="{FF2B5EF4-FFF2-40B4-BE49-F238E27FC236}">
                <a16:creationId xmlns:a16="http://schemas.microsoft.com/office/drawing/2014/main" id="{C4D6DA7F-905D-CBF7-3C87-A6FAB27B91A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04" name="Google Shape;104;p52"/>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05" name="Google Shape;105;p52"/>
          <p:cNvSpPr/>
          <p:nvPr/>
        </p:nvSpPr>
        <p:spPr>
          <a:xfrm>
            <a:off x="6154558" y="2593733"/>
            <a:ext cx="5471662" cy="3292032"/>
          </a:xfrm>
          <a:prstGeom prst="round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52"/>
          <p:cNvSpPr/>
          <p:nvPr/>
        </p:nvSpPr>
        <p:spPr>
          <a:xfrm>
            <a:off x="581502" y="2593733"/>
            <a:ext cx="5471662" cy="3292032"/>
          </a:xfrm>
          <a:prstGeom prst="round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7" name="Google Shape;107;p52"/>
          <p:cNvSpPr txBox="1">
            <a:spLocks noGrp="1"/>
          </p:cNvSpPr>
          <p:nvPr>
            <p:ph type="body" idx="1"/>
          </p:nvPr>
        </p:nvSpPr>
        <p:spPr>
          <a:xfrm>
            <a:off x="860445" y="2953386"/>
            <a:ext cx="4913777"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52"/>
          <p:cNvSpPr txBox="1">
            <a:spLocks noGrp="1"/>
          </p:cNvSpPr>
          <p:nvPr>
            <p:ph type="body" idx="2"/>
          </p:nvPr>
        </p:nvSpPr>
        <p:spPr>
          <a:xfrm>
            <a:off x="6436591" y="2953386"/>
            <a:ext cx="4907596"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52"/>
          <p:cNvSpPr>
            <a:spLocks noGrp="1"/>
          </p:cNvSpPr>
          <p:nvPr>
            <p:ph type="pic" idx="3"/>
          </p:nvPr>
        </p:nvSpPr>
        <p:spPr>
          <a:xfrm>
            <a:off x="3029996" y="1822459"/>
            <a:ext cx="574675" cy="574675"/>
          </a:xfrm>
          <a:prstGeom prst="rect">
            <a:avLst/>
          </a:prstGeom>
          <a:noFill/>
          <a:ln>
            <a:noFill/>
          </a:ln>
        </p:spPr>
        <p:txBody>
          <a:bodyPr/>
          <a:lstStyle/>
          <a:p>
            <a:endParaRPr lang="en-US"/>
          </a:p>
        </p:txBody>
      </p:sp>
      <p:sp>
        <p:nvSpPr>
          <p:cNvPr id="110" name="Google Shape;110;p52"/>
          <p:cNvSpPr>
            <a:spLocks noGrp="1"/>
          </p:cNvSpPr>
          <p:nvPr>
            <p:ph type="pic" idx="4"/>
          </p:nvPr>
        </p:nvSpPr>
        <p:spPr>
          <a:xfrm>
            <a:off x="8603052"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2803903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Two Content Layout" preserve="1" userDrawn="1">
  <p:cSld name="1_Two Content Layout">
    <p:spTree>
      <p:nvGrpSpPr>
        <p:cNvPr id="1" name="Shape 103"/>
        <p:cNvGrpSpPr/>
        <p:nvPr/>
      </p:nvGrpSpPr>
      <p:grpSpPr>
        <a:xfrm>
          <a:off x="0" y="0"/>
          <a:ext cx="0" cy="0"/>
          <a:chOff x="0" y="0"/>
          <a:chExt cx="0" cy="0"/>
        </a:xfrm>
      </p:grpSpPr>
      <p:pic>
        <p:nvPicPr>
          <p:cNvPr id="2" name="Google Shape;142;p55">
            <a:extLst>
              <a:ext uri="{FF2B5EF4-FFF2-40B4-BE49-F238E27FC236}">
                <a16:creationId xmlns:a16="http://schemas.microsoft.com/office/drawing/2014/main" id="{C4D6DA7F-905D-CBF7-3C87-A6FAB27B91A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04" name="Google Shape;104;p52"/>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05" name="Google Shape;105;p52"/>
          <p:cNvSpPr/>
          <p:nvPr/>
        </p:nvSpPr>
        <p:spPr>
          <a:xfrm>
            <a:off x="6154558" y="2593733"/>
            <a:ext cx="5471662" cy="3292032"/>
          </a:xfrm>
          <a:prstGeom prst="round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52"/>
          <p:cNvSpPr/>
          <p:nvPr/>
        </p:nvSpPr>
        <p:spPr>
          <a:xfrm>
            <a:off x="581502" y="2593733"/>
            <a:ext cx="5471662" cy="3292032"/>
          </a:xfrm>
          <a:prstGeom prst="round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9" name="Google Shape;109;p52"/>
          <p:cNvSpPr>
            <a:spLocks noGrp="1"/>
          </p:cNvSpPr>
          <p:nvPr>
            <p:ph type="pic" idx="3"/>
          </p:nvPr>
        </p:nvSpPr>
        <p:spPr>
          <a:xfrm>
            <a:off x="3029996" y="1822459"/>
            <a:ext cx="574675" cy="574675"/>
          </a:xfrm>
          <a:prstGeom prst="rect">
            <a:avLst/>
          </a:prstGeom>
          <a:noFill/>
          <a:ln>
            <a:noFill/>
          </a:ln>
        </p:spPr>
        <p:txBody>
          <a:bodyPr/>
          <a:lstStyle/>
          <a:p>
            <a:endParaRPr lang="en-US"/>
          </a:p>
        </p:txBody>
      </p:sp>
      <p:sp>
        <p:nvSpPr>
          <p:cNvPr id="110" name="Google Shape;110;p52"/>
          <p:cNvSpPr>
            <a:spLocks noGrp="1"/>
          </p:cNvSpPr>
          <p:nvPr>
            <p:ph type="pic" idx="4"/>
          </p:nvPr>
        </p:nvSpPr>
        <p:spPr>
          <a:xfrm>
            <a:off x="8603052" y="1822459"/>
            <a:ext cx="574675" cy="574675"/>
          </a:xfrm>
          <a:prstGeom prst="rect">
            <a:avLst/>
          </a:prstGeom>
          <a:noFill/>
          <a:ln>
            <a:noFill/>
          </a:ln>
        </p:spPr>
        <p:txBody>
          <a:bodyPr/>
          <a:lstStyle/>
          <a:p>
            <a:endParaRPr lang="en-US"/>
          </a:p>
        </p:txBody>
      </p:sp>
      <p:sp>
        <p:nvSpPr>
          <p:cNvPr id="3" name="Google Shape;107;p52">
            <a:extLst>
              <a:ext uri="{FF2B5EF4-FFF2-40B4-BE49-F238E27FC236}">
                <a16:creationId xmlns:a16="http://schemas.microsoft.com/office/drawing/2014/main" id="{E141DF6A-8947-C077-A84C-6E10AB3E92CC}"/>
              </a:ext>
            </a:extLst>
          </p:cNvPr>
          <p:cNvSpPr txBox="1">
            <a:spLocks noGrp="1"/>
          </p:cNvSpPr>
          <p:nvPr>
            <p:ph type="body" idx="1"/>
          </p:nvPr>
        </p:nvSpPr>
        <p:spPr>
          <a:xfrm>
            <a:off x="860445" y="2953386"/>
            <a:ext cx="4913777"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08;p52">
            <a:extLst>
              <a:ext uri="{FF2B5EF4-FFF2-40B4-BE49-F238E27FC236}">
                <a16:creationId xmlns:a16="http://schemas.microsoft.com/office/drawing/2014/main" id="{9D329A58-6008-79BA-06AE-CEAB9FD7792A}"/>
              </a:ext>
            </a:extLst>
          </p:cNvPr>
          <p:cNvSpPr txBox="1">
            <a:spLocks noGrp="1"/>
          </p:cNvSpPr>
          <p:nvPr>
            <p:ph type="body" idx="2"/>
          </p:nvPr>
        </p:nvSpPr>
        <p:spPr>
          <a:xfrm>
            <a:off x="6436591" y="2953386"/>
            <a:ext cx="4907596"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291473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Three Content Layout" preserve="1">
  <p:cSld name="Three Content Layout">
    <p:spTree>
      <p:nvGrpSpPr>
        <p:cNvPr id="1" name="Shape 111"/>
        <p:cNvGrpSpPr/>
        <p:nvPr/>
      </p:nvGrpSpPr>
      <p:grpSpPr>
        <a:xfrm>
          <a:off x="0" y="0"/>
          <a:ext cx="0" cy="0"/>
          <a:chOff x="0" y="0"/>
          <a:chExt cx="0" cy="0"/>
        </a:xfrm>
      </p:grpSpPr>
      <p:pic>
        <p:nvPicPr>
          <p:cNvPr id="2" name="Google Shape;142;p55">
            <a:extLst>
              <a:ext uri="{FF2B5EF4-FFF2-40B4-BE49-F238E27FC236}">
                <a16:creationId xmlns:a16="http://schemas.microsoft.com/office/drawing/2014/main" id="{3776BA0A-10AE-C108-FD04-787030499CFE}"/>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12" name="Google Shape;112;p53"/>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13" name="Google Shape;113;p53"/>
          <p:cNvSpPr/>
          <p:nvPr userDrawn="1"/>
        </p:nvSpPr>
        <p:spPr>
          <a:xfrm>
            <a:off x="8000529"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53"/>
          <p:cNvSpPr/>
          <p:nvPr userDrawn="1"/>
        </p:nvSpPr>
        <p:spPr>
          <a:xfrm>
            <a:off x="4291016"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53"/>
          <p:cNvSpPr/>
          <p:nvPr userDrawn="1"/>
        </p:nvSpPr>
        <p:spPr>
          <a:xfrm>
            <a:off x="581503"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p53"/>
          <p:cNvSpPr txBox="1">
            <a:spLocks noGrp="1"/>
          </p:cNvSpPr>
          <p:nvPr>
            <p:ph type="body" idx="1"/>
          </p:nvPr>
        </p:nvSpPr>
        <p:spPr>
          <a:xfrm>
            <a:off x="859903"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body" idx="2"/>
          </p:nvPr>
        </p:nvSpPr>
        <p:spPr>
          <a:xfrm>
            <a:off x="4569416"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3"/>
          <p:cNvSpPr txBox="1">
            <a:spLocks noGrp="1"/>
          </p:cNvSpPr>
          <p:nvPr>
            <p:ph type="body" idx="3"/>
          </p:nvPr>
        </p:nvSpPr>
        <p:spPr>
          <a:xfrm>
            <a:off x="8278929"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a:spLocks noGrp="1"/>
          </p:cNvSpPr>
          <p:nvPr>
            <p:ph type="pic" idx="4"/>
          </p:nvPr>
        </p:nvSpPr>
        <p:spPr>
          <a:xfrm>
            <a:off x="2107012" y="1822459"/>
            <a:ext cx="574675" cy="574675"/>
          </a:xfrm>
          <a:prstGeom prst="rect">
            <a:avLst/>
          </a:prstGeom>
          <a:noFill/>
          <a:ln>
            <a:noFill/>
          </a:ln>
        </p:spPr>
        <p:txBody>
          <a:bodyPr/>
          <a:lstStyle/>
          <a:p>
            <a:endParaRPr lang="en-US"/>
          </a:p>
        </p:txBody>
      </p:sp>
      <p:sp>
        <p:nvSpPr>
          <p:cNvPr id="120" name="Google Shape;120;p53"/>
          <p:cNvSpPr>
            <a:spLocks noGrp="1"/>
          </p:cNvSpPr>
          <p:nvPr>
            <p:ph type="pic" idx="5"/>
          </p:nvPr>
        </p:nvSpPr>
        <p:spPr>
          <a:xfrm>
            <a:off x="5816525" y="1822459"/>
            <a:ext cx="574675" cy="574675"/>
          </a:xfrm>
          <a:prstGeom prst="rect">
            <a:avLst/>
          </a:prstGeom>
          <a:noFill/>
          <a:ln>
            <a:noFill/>
          </a:ln>
        </p:spPr>
        <p:txBody>
          <a:bodyPr/>
          <a:lstStyle/>
          <a:p>
            <a:endParaRPr lang="en-US"/>
          </a:p>
        </p:txBody>
      </p:sp>
      <p:sp>
        <p:nvSpPr>
          <p:cNvPr id="121" name="Google Shape;121;p53"/>
          <p:cNvSpPr>
            <a:spLocks noGrp="1"/>
          </p:cNvSpPr>
          <p:nvPr>
            <p:ph type="pic" idx="6"/>
          </p:nvPr>
        </p:nvSpPr>
        <p:spPr>
          <a:xfrm>
            <a:off x="9526038"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383822239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hree Content Layout" preserve="1">
  <p:cSld name="1_Three Content Layout">
    <p:spTree>
      <p:nvGrpSpPr>
        <p:cNvPr id="1" name="Shape 111"/>
        <p:cNvGrpSpPr/>
        <p:nvPr/>
      </p:nvGrpSpPr>
      <p:grpSpPr>
        <a:xfrm>
          <a:off x="0" y="0"/>
          <a:ext cx="0" cy="0"/>
          <a:chOff x="0" y="0"/>
          <a:chExt cx="0" cy="0"/>
        </a:xfrm>
      </p:grpSpPr>
      <p:pic>
        <p:nvPicPr>
          <p:cNvPr id="2" name="Google Shape;142;p55">
            <a:extLst>
              <a:ext uri="{FF2B5EF4-FFF2-40B4-BE49-F238E27FC236}">
                <a16:creationId xmlns:a16="http://schemas.microsoft.com/office/drawing/2014/main" id="{3776BA0A-10AE-C108-FD04-787030499CFE}"/>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12" name="Google Shape;112;p53"/>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13" name="Google Shape;113;p53"/>
          <p:cNvSpPr/>
          <p:nvPr userDrawn="1"/>
        </p:nvSpPr>
        <p:spPr>
          <a:xfrm>
            <a:off x="8000529"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53"/>
          <p:cNvSpPr/>
          <p:nvPr userDrawn="1"/>
        </p:nvSpPr>
        <p:spPr>
          <a:xfrm>
            <a:off x="4291016"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53"/>
          <p:cNvSpPr/>
          <p:nvPr userDrawn="1"/>
        </p:nvSpPr>
        <p:spPr>
          <a:xfrm>
            <a:off x="581503"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p53"/>
          <p:cNvSpPr txBox="1">
            <a:spLocks noGrp="1"/>
          </p:cNvSpPr>
          <p:nvPr>
            <p:ph type="body" idx="1"/>
          </p:nvPr>
        </p:nvSpPr>
        <p:spPr>
          <a:xfrm>
            <a:off x="859903"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body" idx="2"/>
          </p:nvPr>
        </p:nvSpPr>
        <p:spPr>
          <a:xfrm>
            <a:off x="4569416"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3"/>
          <p:cNvSpPr txBox="1">
            <a:spLocks noGrp="1"/>
          </p:cNvSpPr>
          <p:nvPr>
            <p:ph type="body" idx="3"/>
          </p:nvPr>
        </p:nvSpPr>
        <p:spPr>
          <a:xfrm>
            <a:off x="8278929"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a:spLocks noGrp="1"/>
          </p:cNvSpPr>
          <p:nvPr>
            <p:ph type="pic" idx="4"/>
          </p:nvPr>
        </p:nvSpPr>
        <p:spPr>
          <a:xfrm>
            <a:off x="2107012" y="1822459"/>
            <a:ext cx="574675" cy="574675"/>
          </a:xfrm>
          <a:prstGeom prst="rect">
            <a:avLst/>
          </a:prstGeom>
          <a:noFill/>
          <a:ln>
            <a:noFill/>
          </a:ln>
        </p:spPr>
        <p:txBody>
          <a:bodyPr/>
          <a:lstStyle/>
          <a:p>
            <a:endParaRPr lang="en-US"/>
          </a:p>
        </p:txBody>
      </p:sp>
      <p:sp>
        <p:nvSpPr>
          <p:cNvPr id="120" name="Google Shape;120;p53"/>
          <p:cNvSpPr>
            <a:spLocks noGrp="1"/>
          </p:cNvSpPr>
          <p:nvPr>
            <p:ph type="pic" idx="5"/>
          </p:nvPr>
        </p:nvSpPr>
        <p:spPr>
          <a:xfrm>
            <a:off x="5816525" y="1822459"/>
            <a:ext cx="574675" cy="574675"/>
          </a:xfrm>
          <a:prstGeom prst="rect">
            <a:avLst/>
          </a:prstGeom>
          <a:noFill/>
          <a:ln>
            <a:noFill/>
          </a:ln>
        </p:spPr>
        <p:txBody>
          <a:bodyPr/>
          <a:lstStyle/>
          <a:p>
            <a:endParaRPr lang="en-US"/>
          </a:p>
        </p:txBody>
      </p:sp>
      <p:sp>
        <p:nvSpPr>
          <p:cNvPr id="121" name="Google Shape;121;p53"/>
          <p:cNvSpPr>
            <a:spLocks noGrp="1"/>
          </p:cNvSpPr>
          <p:nvPr>
            <p:ph type="pic" idx="6"/>
          </p:nvPr>
        </p:nvSpPr>
        <p:spPr>
          <a:xfrm>
            <a:off x="9526038"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20928585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wo Content Layout with Icons" preserve="1">
  <p:cSld name="Two Content Layout with Icons">
    <p:spTree>
      <p:nvGrpSpPr>
        <p:cNvPr id="1" name="Shape 122"/>
        <p:cNvGrpSpPr/>
        <p:nvPr/>
      </p:nvGrpSpPr>
      <p:grpSpPr>
        <a:xfrm>
          <a:off x="0" y="0"/>
          <a:ext cx="0" cy="0"/>
          <a:chOff x="0" y="0"/>
          <a:chExt cx="0" cy="0"/>
        </a:xfrm>
      </p:grpSpPr>
      <p:pic>
        <p:nvPicPr>
          <p:cNvPr id="133" name="Google Shape;133;p54"/>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23" name="Google Shape;123;p5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24" name="Google Shape;124;p54"/>
          <p:cNvSpPr txBox="1">
            <a:spLocks noGrp="1"/>
          </p:cNvSpPr>
          <p:nvPr>
            <p:ph type="body" idx="1"/>
          </p:nvPr>
        </p:nvSpPr>
        <p:spPr>
          <a:xfrm>
            <a:off x="799481" y="3327371"/>
            <a:ext cx="5004419" cy="2732765"/>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54"/>
          <p:cNvSpPr txBox="1">
            <a:spLocks noGrp="1"/>
          </p:cNvSpPr>
          <p:nvPr>
            <p:ph type="body" idx="2"/>
          </p:nvPr>
        </p:nvSpPr>
        <p:spPr>
          <a:xfrm>
            <a:off x="799484" y="2718957"/>
            <a:ext cx="5004416" cy="419533"/>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0"/>
              </a:spcBef>
              <a:spcAft>
                <a:spcPts val="0"/>
              </a:spcAft>
              <a:buSzPts val="180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54"/>
          <p:cNvSpPr txBox="1">
            <a:spLocks noGrp="1"/>
          </p:cNvSpPr>
          <p:nvPr>
            <p:ph type="body" idx="3"/>
          </p:nvPr>
        </p:nvSpPr>
        <p:spPr>
          <a:xfrm>
            <a:off x="6419844" y="2718957"/>
            <a:ext cx="4972288" cy="419533"/>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0"/>
              </a:spcBef>
              <a:spcAft>
                <a:spcPts val="0"/>
              </a:spcAft>
              <a:buSzPts val="180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4"/>
          <p:cNvSpPr txBox="1">
            <a:spLocks noGrp="1"/>
          </p:cNvSpPr>
          <p:nvPr>
            <p:ph type="body" idx="4"/>
          </p:nvPr>
        </p:nvSpPr>
        <p:spPr>
          <a:xfrm>
            <a:off x="6413500" y="3327371"/>
            <a:ext cx="4979019" cy="2732765"/>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4"/>
          <p:cNvSpPr>
            <a:spLocks noGrp="1"/>
          </p:cNvSpPr>
          <p:nvPr>
            <p:ph type="pic" idx="5"/>
          </p:nvPr>
        </p:nvSpPr>
        <p:spPr>
          <a:xfrm>
            <a:off x="3014352" y="1822459"/>
            <a:ext cx="574675" cy="574675"/>
          </a:xfrm>
          <a:prstGeom prst="rect">
            <a:avLst/>
          </a:prstGeom>
          <a:noFill/>
          <a:ln>
            <a:noFill/>
          </a:ln>
        </p:spPr>
        <p:txBody>
          <a:bodyPr/>
          <a:lstStyle/>
          <a:p>
            <a:endParaRPr lang="en-US"/>
          </a:p>
        </p:txBody>
      </p:sp>
      <p:sp>
        <p:nvSpPr>
          <p:cNvPr id="131" name="Google Shape;131;p54"/>
          <p:cNvSpPr>
            <a:spLocks noGrp="1"/>
          </p:cNvSpPr>
          <p:nvPr>
            <p:ph type="pic" idx="6"/>
          </p:nvPr>
        </p:nvSpPr>
        <p:spPr>
          <a:xfrm>
            <a:off x="8713730" y="1822459"/>
            <a:ext cx="574675" cy="574675"/>
          </a:xfrm>
          <a:prstGeom prst="rect">
            <a:avLst/>
          </a:prstGeom>
          <a:noFill/>
          <a:ln>
            <a:noFill/>
          </a:ln>
        </p:spPr>
        <p:txBody>
          <a:bodyPr/>
          <a:lstStyle/>
          <a:p>
            <a:endParaRPr lang="en-US"/>
          </a:p>
        </p:txBody>
      </p:sp>
      <p:cxnSp>
        <p:nvCxnSpPr>
          <p:cNvPr id="4" name="Straight Connector 3">
            <a:extLst>
              <a:ext uri="{FF2B5EF4-FFF2-40B4-BE49-F238E27FC236}">
                <a16:creationId xmlns:a16="http://schemas.microsoft.com/office/drawing/2014/main" id="{504851D4-978E-36E6-B464-DDDD6561A0DA}"/>
              </a:ext>
            </a:extLst>
          </p:cNvPr>
          <p:cNvCxnSpPr>
            <a:cxnSpLocks/>
          </p:cNvCxnSpPr>
          <p:nvPr userDrawn="1"/>
        </p:nvCxnSpPr>
        <p:spPr>
          <a:xfrm>
            <a:off x="799481" y="2596896"/>
            <a:ext cx="5004419"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9530B2C-C5FE-6604-2283-C726D4DADD01}"/>
              </a:ext>
            </a:extLst>
          </p:cNvPr>
          <p:cNvCxnSpPr>
            <a:cxnSpLocks/>
          </p:cNvCxnSpPr>
          <p:nvPr userDrawn="1"/>
        </p:nvCxnSpPr>
        <p:spPr>
          <a:xfrm>
            <a:off x="6413500" y="2596896"/>
            <a:ext cx="4978632"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19352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wo Content Layout with Title" preserve="1">
  <p:cSld name="Two Content Layout with Title">
    <p:spTree>
      <p:nvGrpSpPr>
        <p:cNvPr id="1" name="Shape 134"/>
        <p:cNvGrpSpPr/>
        <p:nvPr/>
      </p:nvGrpSpPr>
      <p:grpSpPr>
        <a:xfrm>
          <a:off x="0" y="0"/>
          <a:ext cx="0" cy="0"/>
          <a:chOff x="0" y="0"/>
          <a:chExt cx="0" cy="0"/>
        </a:xfrm>
      </p:grpSpPr>
      <p:pic>
        <p:nvPicPr>
          <p:cNvPr id="142" name="Google Shape;142;p55"/>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35" name="Google Shape;135;p5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36" name="Google Shape;136;p55"/>
          <p:cNvSpPr txBox="1">
            <a:spLocks noGrp="1"/>
          </p:cNvSpPr>
          <p:nvPr>
            <p:ph type="body" idx="1"/>
          </p:nvPr>
        </p:nvSpPr>
        <p:spPr>
          <a:xfrm>
            <a:off x="799481" y="2713859"/>
            <a:ext cx="5004419" cy="3346277"/>
          </a:xfrm>
          <a:prstGeom prst="rect">
            <a:avLst/>
          </a:prstGeom>
          <a:noFill/>
          <a:ln>
            <a:noFill/>
          </a:ln>
        </p:spPr>
        <p:txBody>
          <a:bodyPr spcFirstLastPara="1" wrap="square" lIns="91425" tIns="45700" rIns="91425" bIns="45700" anchor="t" anchorCtr="0">
            <a:normAutofit/>
          </a:bodyPr>
          <a:lstStyle>
            <a:lvl1pPr marL="241300" lvl="0" indent="-2413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5"/>
          <p:cNvSpPr txBox="1">
            <a:spLocks noGrp="1"/>
          </p:cNvSpPr>
          <p:nvPr>
            <p:ph type="body" idx="2"/>
          </p:nvPr>
        </p:nvSpPr>
        <p:spPr>
          <a:xfrm>
            <a:off x="799484" y="2105445"/>
            <a:ext cx="5004416"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5"/>
          <p:cNvSpPr txBox="1">
            <a:spLocks noGrp="1"/>
          </p:cNvSpPr>
          <p:nvPr>
            <p:ph type="body" idx="3"/>
          </p:nvPr>
        </p:nvSpPr>
        <p:spPr>
          <a:xfrm>
            <a:off x="6419844" y="2105445"/>
            <a:ext cx="4972288"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55"/>
          <p:cNvSpPr txBox="1">
            <a:spLocks noGrp="1"/>
          </p:cNvSpPr>
          <p:nvPr>
            <p:ph type="body" idx="4"/>
          </p:nvPr>
        </p:nvSpPr>
        <p:spPr>
          <a:xfrm>
            <a:off x="6413500" y="2713859"/>
            <a:ext cx="4979019" cy="3346277"/>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 name="Straight Connector 1">
            <a:extLst>
              <a:ext uri="{FF2B5EF4-FFF2-40B4-BE49-F238E27FC236}">
                <a16:creationId xmlns:a16="http://schemas.microsoft.com/office/drawing/2014/main" id="{44553B25-D481-9FDD-5393-E9A750D34E03}"/>
              </a:ext>
            </a:extLst>
          </p:cNvPr>
          <p:cNvCxnSpPr>
            <a:cxnSpLocks/>
          </p:cNvCxnSpPr>
          <p:nvPr userDrawn="1"/>
        </p:nvCxnSpPr>
        <p:spPr>
          <a:xfrm>
            <a:off x="799481" y="1975104"/>
            <a:ext cx="5004419"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572E9D7B-23BC-5EDE-FFB6-EC55A6F31EED}"/>
              </a:ext>
            </a:extLst>
          </p:cNvPr>
          <p:cNvCxnSpPr>
            <a:cxnSpLocks/>
          </p:cNvCxnSpPr>
          <p:nvPr userDrawn="1"/>
        </p:nvCxnSpPr>
        <p:spPr>
          <a:xfrm>
            <a:off x="6413500" y="1975104"/>
            <a:ext cx="4978632"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26798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hree Content Layout with Icons" preserve="1">
  <p:cSld name="Three Content Layout with Icons">
    <p:spTree>
      <p:nvGrpSpPr>
        <p:cNvPr id="1" name="Shape 143"/>
        <p:cNvGrpSpPr/>
        <p:nvPr/>
      </p:nvGrpSpPr>
      <p:grpSpPr>
        <a:xfrm>
          <a:off x="0" y="0"/>
          <a:ext cx="0" cy="0"/>
          <a:chOff x="0" y="0"/>
          <a:chExt cx="0" cy="0"/>
        </a:xfrm>
      </p:grpSpPr>
      <p:pic>
        <p:nvPicPr>
          <p:cNvPr id="2" name="Google Shape;142;p55">
            <a:extLst>
              <a:ext uri="{FF2B5EF4-FFF2-40B4-BE49-F238E27FC236}">
                <a16:creationId xmlns:a16="http://schemas.microsoft.com/office/drawing/2014/main" id="{0B057E5E-DC34-F5D2-AFFF-8F2FDDC0C5F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44" name="Google Shape;144;p56"/>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45" name="Google Shape;145;p56"/>
          <p:cNvSpPr txBox="1">
            <a:spLocks noGrp="1"/>
          </p:cNvSpPr>
          <p:nvPr>
            <p:ph type="body" idx="1"/>
          </p:nvPr>
        </p:nvSpPr>
        <p:spPr>
          <a:xfrm>
            <a:off x="799484"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6"/>
          <p:cNvSpPr txBox="1">
            <a:spLocks noGrp="1"/>
          </p:cNvSpPr>
          <p:nvPr>
            <p:ph type="body" idx="2"/>
          </p:nvPr>
        </p:nvSpPr>
        <p:spPr>
          <a:xfrm>
            <a:off x="4455489"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6"/>
          <p:cNvSpPr txBox="1">
            <a:spLocks noGrp="1"/>
          </p:cNvSpPr>
          <p:nvPr>
            <p:ph type="body" idx="3"/>
          </p:nvPr>
        </p:nvSpPr>
        <p:spPr>
          <a:xfrm>
            <a:off x="4455489"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6"/>
          <p:cNvSpPr txBox="1">
            <a:spLocks noGrp="1"/>
          </p:cNvSpPr>
          <p:nvPr>
            <p:ph type="body" idx="4"/>
          </p:nvPr>
        </p:nvSpPr>
        <p:spPr>
          <a:xfrm>
            <a:off x="8111495"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6"/>
          <p:cNvSpPr txBox="1">
            <a:spLocks noGrp="1"/>
          </p:cNvSpPr>
          <p:nvPr>
            <p:ph type="body" idx="5"/>
          </p:nvPr>
        </p:nvSpPr>
        <p:spPr>
          <a:xfrm>
            <a:off x="8111495"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6"/>
          <p:cNvSpPr txBox="1">
            <a:spLocks noGrp="1"/>
          </p:cNvSpPr>
          <p:nvPr>
            <p:ph type="body" idx="6"/>
          </p:nvPr>
        </p:nvSpPr>
        <p:spPr>
          <a:xfrm>
            <a:off x="799483"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6"/>
          <p:cNvSpPr>
            <a:spLocks noGrp="1"/>
          </p:cNvSpPr>
          <p:nvPr>
            <p:ph type="pic" idx="7"/>
          </p:nvPr>
        </p:nvSpPr>
        <p:spPr>
          <a:xfrm>
            <a:off x="2163079" y="1822459"/>
            <a:ext cx="574675" cy="574675"/>
          </a:xfrm>
          <a:prstGeom prst="rect">
            <a:avLst/>
          </a:prstGeom>
          <a:noFill/>
          <a:ln>
            <a:noFill/>
          </a:ln>
        </p:spPr>
        <p:txBody>
          <a:bodyPr/>
          <a:lstStyle/>
          <a:p>
            <a:endParaRPr lang="en-US"/>
          </a:p>
        </p:txBody>
      </p:sp>
      <p:sp>
        <p:nvSpPr>
          <p:cNvPr id="155" name="Google Shape;155;p56"/>
          <p:cNvSpPr>
            <a:spLocks noGrp="1"/>
          </p:cNvSpPr>
          <p:nvPr>
            <p:ph type="pic" idx="8"/>
          </p:nvPr>
        </p:nvSpPr>
        <p:spPr>
          <a:xfrm>
            <a:off x="5808662" y="1822459"/>
            <a:ext cx="574675" cy="574675"/>
          </a:xfrm>
          <a:prstGeom prst="rect">
            <a:avLst/>
          </a:prstGeom>
          <a:noFill/>
          <a:ln>
            <a:noFill/>
          </a:ln>
        </p:spPr>
        <p:txBody>
          <a:bodyPr/>
          <a:lstStyle/>
          <a:p>
            <a:endParaRPr lang="en-US"/>
          </a:p>
        </p:txBody>
      </p:sp>
      <p:sp>
        <p:nvSpPr>
          <p:cNvPr id="156" name="Google Shape;156;p56"/>
          <p:cNvSpPr>
            <a:spLocks noGrp="1"/>
          </p:cNvSpPr>
          <p:nvPr>
            <p:ph type="pic" idx="9"/>
          </p:nvPr>
        </p:nvSpPr>
        <p:spPr>
          <a:xfrm>
            <a:off x="9475091" y="1822459"/>
            <a:ext cx="574675" cy="574675"/>
          </a:xfrm>
          <a:prstGeom prst="rect">
            <a:avLst/>
          </a:prstGeom>
          <a:noFill/>
          <a:ln>
            <a:noFill/>
          </a:ln>
        </p:spPr>
        <p:txBody>
          <a:bodyPr/>
          <a:lstStyle/>
          <a:p>
            <a:endParaRPr lang="en-US"/>
          </a:p>
        </p:txBody>
      </p:sp>
      <p:cxnSp>
        <p:nvCxnSpPr>
          <p:cNvPr id="7" name="Straight Connector 6">
            <a:extLst>
              <a:ext uri="{FF2B5EF4-FFF2-40B4-BE49-F238E27FC236}">
                <a16:creationId xmlns:a16="http://schemas.microsoft.com/office/drawing/2014/main" id="{941741CF-4F60-7A59-B5C8-C534885A032C}"/>
              </a:ext>
            </a:extLst>
          </p:cNvPr>
          <p:cNvCxnSpPr>
            <a:cxnSpLocks/>
          </p:cNvCxnSpPr>
          <p:nvPr userDrawn="1"/>
        </p:nvCxnSpPr>
        <p:spPr>
          <a:xfrm>
            <a:off x="799481"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35321EE-96D2-BBE9-0EA4-2112527E4EB3}"/>
              </a:ext>
            </a:extLst>
          </p:cNvPr>
          <p:cNvCxnSpPr>
            <a:cxnSpLocks/>
          </p:cNvCxnSpPr>
          <p:nvPr userDrawn="1"/>
        </p:nvCxnSpPr>
        <p:spPr>
          <a:xfrm>
            <a:off x="4457081"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3FD377B-D034-93F1-AC61-ED87B0C300F9}"/>
              </a:ext>
            </a:extLst>
          </p:cNvPr>
          <p:cNvCxnSpPr>
            <a:cxnSpLocks/>
          </p:cNvCxnSpPr>
          <p:nvPr userDrawn="1"/>
        </p:nvCxnSpPr>
        <p:spPr>
          <a:xfrm>
            <a:off x="8102489"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55643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hree Content Layout with Title" preserve="1">
  <p:cSld name="Three Content Layout with Title">
    <p:spTree>
      <p:nvGrpSpPr>
        <p:cNvPr id="1" name="Shape 157"/>
        <p:cNvGrpSpPr/>
        <p:nvPr/>
      </p:nvGrpSpPr>
      <p:grpSpPr>
        <a:xfrm>
          <a:off x="0" y="0"/>
          <a:ext cx="0" cy="0"/>
          <a:chOff x="0" y="0"/>
          <a:chExt cx="0" cy="0"/>
        </a:xfrm>
      </p:grpSpPr>
      <p:pic>
        <p:nvPicPr>
          <p:cNvPr id="2" name="Google Shape;142;p55">
            <a:extLst>
              <a:ext uri="{FF2B5EF4-FFF2-40B4-BE49-F238E27FC236}">
                <a16:creationId xmlns:a16="http://schemas.microsoft.com/office/drawing/2014/main" id="{34A7C77A-DDF6-DC63-B004-883C6A0ECE20}"/>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58" name="Google Shape;158;p5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59" name="Google Shape;159;p57"/>
          <p:cNvSpPr txBox="1">
            <a:spLocks noGrp="1"/>
          </p:cNvSpPr>
          <p:nvPr>
            <p:ph type="body" idx="1"/>
          </p:nvPr>
        </p:nvSpPr>
        <p:spPr>
          <a:xfrm>
            <a:off x="799484"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7"/>
          <p:cNvSpPr txBox="1">
            <a:spLocks noGrp="1"/>
          </p:cNvSpPr>
          <p:nvPr>
            <p:ph type="body" idx="2"/>
          </p:nvPr>
        </p:nvSpPr>
        <p:spPr>
          <a:xfrm>
            <a:off x="4455489"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7"/>
          <p:cNvSpPr txBox="1">
            <a:spLocks noGrp="1"/>
          </p:cNvSpPr>
          <p:nvPr>
            <p:ph type="body" idx="3"/>
          </p:nvPr>
        </p:nvSpPr>
        <p:spPr>
          <a:xfrm>
            <a:off x="4455489" y="2705816"/>
            <a:ext cx="3301869" cy="331145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7"/>
          <p:cNvSpPr txBox="1">
            <a:spLocks noGrp="1"/>
          </p:cNvSpPr>
          <p:nvPr>
            <p:ph type="body" idx="4"/>
          </p:nvPr>
        </p:nvSpPr>
        <p:spPr>
          <a:xfrm>
            <a:off x="8111495"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7"/>
          <p:cNvSpPr txBox="1">
            <a:spLocks noGrp="1"/>
          </p:cNvSpPr>
          <p:nvPr>
            <p:ph type="body" idx="5"/>
          </p:nvPr>
        </p:nvSpPr>
        <p:spPr>
          <a:xfrm>
            <a:off x="8111495" y="2705816"/>
            <a:ext cx="3301869" cy="331145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7"/>
          <p:cNvSpPr txBox="1">
            <a:spLocks noGrp="1"/>
          </p:cNvSpPr>
          <p:nvPr>
            <p:ph type="body" idx="6"/>
          </p:nvPr>
        </p:nvSpPr>
        <p:spPr>
          <a:xfrm>
            <a:off x="799483" y="2705816"/>
            <a:ext cx="3301869" cy="3311456"/>
          </a:xfrm>
          <a:prstGeom prst="rect">
            <a:avLst/>
          </a:prstGeom>
          <a:noFill/>
          <a:ln>
            <a:noFill/>
          </a:ln>
        </p:spPr>
        <p:txBody>
          <a:bodyPr spcFirstLastPara="1" wrap="square" lIns="91425" tIns="45700" rIns="91425" bIns="45700" anchor="t" anchorCtr="0">
            <a:normAutofit/>
          </a:bodyPr>
          <a:lstStyle>
            <a:lvl1pPr marL="241300" lvl="0" indent="-2413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 name="Straight Connector 2">
            <a:extLst>
              <a:ext uri="{FF2B5EF4-FFF2-40B4-BE49-F238E27FC236}">
                <a16:creationId xmlns:a16="http://schemas.microsoft.com/office/drawing/2014/main" id="{319A316D-5E2B-6A78-7960-3628B3DF035B}"/>
              </a:ext>
            </a:extLst>
          </p:cNvPr>
          <p:cNvCxnSpPr>
            <a:cxnSpLocks/>
          </p:cNvCxnSpPr>
          <p:nvPr userDrawn="1"/>
        </p:nvCxnSpPr>
        <p:spPr>
          <a:xfrm>
            <a:off x="799481"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246FFF0-65F7-5DE8-44C7-263EFC3DB339}"/>
              </a:ext>
            </a:extLst>
          </p:cNvPr>
          <p:cNvCxnSpPr>
            <a:cxnSpLocks/>
          </p:cNvCxnSpPr>
          <p:nvPr userDrawn="1"/>
        </p:nvCxnSpPr>
        <p:spPr>
          <a:xfrm>
            <a:off x="4457081"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E08113D-2DC6-7277-CDEA-52EEC298DFD1}"/>
              </a:ext>
            </a:extLst>
          </p:cNvPr>
          <p:cNvCxnSpPr>
            <a:cxnSpLocks/>
          </p:cNvCxnSpPr>
          <p:nvPr userDrawn="1"/>
        </p:nvCxnSpPr>
        <p:spPr>
          <a:xfrm>
            <a:off x="8102489"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44247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Four Content Layout with Icon" preserve="1">
  <p:cSld name="Four Content Layout with Icon">
    <p:spTree>
      <p:nvGrpSpPr>
        <p:cNvPr id="1" name="Shape 168"/>
        <p:cNvGrpSpPr/>
        <p:nvPr/>
      </p:nvGrpSpPr>
      <p:grpSpPr>
        <a:xfrm>
          <a:off x="0" y="0"/>
          <a:ext cx="0" cy="0"/>
          <a:chOff x="0" y="0"/>
          <a:chExt cx="0" cy="0"/>
        </a:xfrm>
      </p:grpSpPr>
      <p:pic>
        <p:nvPicPr>
          <p:cNvPr id="2" name="Google Shape;142;p55">
            <a:extLst>
              <a:ext uri="{FF2B5EF4-FFF2-40B4-BE49-F238E27FC236}">
                <a16:creationId xmlns:a16="http://schemas.microsoft.com/office/drawing/2014/main" id="{3A22614E-3AC8-C734-7C4E-B60E0C98E6AA}"/>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69" name="Google Shape;169;p58"/>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70" name="Google Shape;170;p58"/>
          <p:cNvSpPr txBox="1">
            <a:spLocks noGrp="1"/>
          </p:cNvSpPr>
          <p:nvPr>
            <p:ph type="body" idx="1"/>
          </p:nvPr>
        </p:nvSpPr>
        <p:spPr>
          <a:xfrm>
            <a:off x="79948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8"/>
          <p:cNvSpPr txBox="1">
            <a:spLocks noGrp="1"/>
          </p:cNvSpPr>
          <p:nvPr>
            <p:ph type="body" idx="2"/>
          </p:nvPr>
        </p:nvSpPr>
        <p:spPr>
          <a:xfrm>
            <a:off x="352289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8"/>
          <p:cNvSpPr txBox="1">
            <a:spLocks noGrp="1"/>
          </p:cNvSpPr>
          <p:nvPr>
            <p:ph type="body" idx="3"/>
          </p:nvPr>
        </p:nvSpPr>
        <p:spPr>
          <a:xfrm>
            <a:off x="6246304"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Clr>
                <a:schemeClr val="lt1"/>
              </a:buClr>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8"/>
          <p:cNvSpPr txBox="1">
            <a:spLocks noGrp="1"/>
          </p:cNvSpPr>
          <p:nvPr>
            <p:ph type="body" idx="4"/>
          </p:nvPr>
        </p:nvSpPr>
        <p:spPr>
          <a:xfrm>
            <a:off x="896971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8"/>
          <p:cNvSpPr txBox="1">
            <a:spLocks noGrp="1"/>
          </p:cNvSpPr>
          <p:nvPr>
            <p:ph type="body" idx="5"/>
          </p:nvPr>
        </p:nvSpPr>
        <p:spPr>
          <a:xfrm>
            <a:off x="8969715"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8"/>
          <p:cNvSpPr txBox="1">
            <a:spLocks noGrp="1"/>
          </p:cNvSpPr>
          <p:nvPr>
            <p:ph type="body" idx="6"/>
          </p:nvPr>
        </p:nvSpPr>
        <p:spPr>
          <a:xfrm>
            <a:off x="6246304"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8"/>
          <p:cNvSpPr txBox="1">
            <a:spLocks noGrp="1"/>
          </p:cNvSpPr>
          <p:nvPr>
            <p:ph type="body" idx="7"/>
          </p:nvPr>
        </p:nvSpPr>
        <p:spPr>
          <a:xfrm>
            <a:off x="3516551"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58"/>
          <p:cNvSpPr txBox="1">
            <a:spLocks noGrp="1"/>
          </p:cNvSpPr>
          <p:nvPr>
            <p:ph type="body" idx="8"/>
          </p:nvPr>
        </p:nvSpPr>
        <p:spPr>
          <a:xfrm>
            <a:off x="800246"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8"/>
          <p:cNvSpPr>
            <a:spLocks noGrp="1"/>
          </p:cNvSpPr>
          <p:nvPr>
            <p:ph type="pic" idx="9"/>
          </p:nvPr>
        </p:nvSpPr>
        <p:spPr>
          <a:xfrm>
            <a:off x="1733969" y="1808164"/>
            <a:ext cx="574675" cy="574675"/>
          </a:xfrm>
          <a:prstGeom prst="rect">
            <a:avLst/>
          </a:prstGeom>
          <a:noFill/>
          <a:ln>
            <a:noFill/>
          </a:ln>
        </p:spPr>
        <p:txBody>
          <a:bodyPr/>
          <a:lstStyle/>
          <a:p>
            <a:endParaRPr lang="en-US"/>
          </a:p>
        </p:txBody>
      </p:sp>
      <p:sp>
        <p:nvSpPr>
          <p:cNvPr id="183" name="Google Shape;183;p58"/>
          <p:cNvSpPr>
            <a:spLocks noGrp="1"/>
          </p:cNvSpPr>
          <p:nvPr>
            <p:ph type="pic" idx="13"/>
          </p:nvPr>
        </p:nvSpPr>
        <p:spPr>
          <a:xfrm>
            <a:off x="4450275" y="1808164"/>
            <a:ext cx="574675" cy="574675"/>
          </a:xfrm>
          <a:prstGeom prst="rect">
            <a:avLst/>
          </a:prstGeom>
          <a:noFill/>
          <a:ln>
            <a:noFill/>
          </a:ln>
        </p:spPr>
        <p:txBody>
          <a:bodyPr/>
          <a:lstStyle/>
          <a:p>
            <a:endParaRPr lang="en-US"/>
          </a:p>
        </p:txBody>
      </p:sp>
      <p:sp>
        <p:nvSpPr>
          <p:cNvPr id="184" name="Google Shape;184;p58"/>
          <p:cNvSpPr>
            <a:spLocks noGrp="1"/>
          </p:cNvSpPr>
          <p:nvPr>
            <p:ph type="pic" idx="14"/>
          </p:nvPr>
        </p:nvSpPr>
        <p:spPr>
          <a:xfrm>
            <a:off x="7180028" y="1808164"/>
            <a:ext cx="574675" cy="574675"/>
          </a:xfrm>
          <a:prstGeom prst="rect">
            <a:avLst/>
          </a:prstGeom>
          <a:noFill/>
          <a:ln>
            <a:noFill/>
          </a:ln>
        </p:spPr>
        <p:txBody>
          <a:bodyPr/>
          <a:lstStyle/>
          <a:p>
            <a:endParaRPr lang="en-US"/>
          </a:p>
        </p:txBody>
      </p:sp>
      <p:sp>
        <p:nvSpPr>
          <p:cNvPr id="185" name="Google Shape;185;p58"/>
          <p:cNvSpPr>
            <a:spLocks noGrp="1"/>
          </p:cNvSpPr>
          <p:nvPr>
            <p:ph type="pic" idx="15"/>
          </p:nvPr>
        </p:nvSpPr>
        <p:spPr>
          <a:xfrm>
            <a:off x="9909781" y="1808164"/>
            <a:ext cx="574675" cy="574675"/>
          </a:xfrm>
          <a:prstGeom prst="rect">
            <a:avLst/>
          </a:prstGeom>
          <a:noFill/>
          <a:ln>
            <a:noFill/>
          </a:ln>
        </p:spPr>
        <p:txBody>
          <a:bodyPr/>
          <a:lstStyle/>
          <a:p>
            <a:endParaRPr lang="en-US"/>
          </a:p>
        </p:txBody>
      </p:sp>
      <p:cxnSp>
        <p:nvCxnSpPr>
          <p:cNvPr id="3" name="Straight Connector 2">
            <a:extLst>
              <a:ext uri="{FF2B5EF4-FFF2-40B4-BE49-F238E27FC236}">
                <a16:creationId xmlns:a16="http://schemas.microsoft.com/office/drawing/2014/main" id="{0F71A333-5EEB-E8D0-FB66-77A8F9943101}"/>
              </a:ext>
            </a:extLst>
          </p:cNvPr>
          <p:cNvCxnSpPr>
            <a:cxnSpLocks/>
          </p:cNvCxnSpPr>
          <p:nvPr userDrawn="1"/>
        </p:nvCxnSpPr>
        <p:spPr>
          <a:xfrm>
            <a:off x="799481"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A719D1D-29DD-C6B9-4CBD-2BCDDA505BA0}"/>
              </a:ext>
            </a:extLst>
          </p:cNvPr>
          <p:cNvCxnSpPr>
            <a:cxnSpLocks/>
          </p:cNvCxnSpPr>
          <p:nvPr userDrawn="1"/>
        </p:nvCxnSpPr>
        <p:spPr>
          <a:xfrm>
            <a:off x="3518297"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D8FDB1D-2E49-F903-DC08-C4103B49BD5D}"/>
              </a:ext>
            </a:extLst>
          </p:cNvPr>
          <p:cNvCxnSpPr>
            <a:cxnSpLocks/>
          </p:cNvCxnSpPr>
          <p:nvPr userDrawn="1"/>
        </p:nvCxnSpPr>
        <p:spPr>
          <a:xfrm>
            <a:off x="6249305"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F6DD4E8-9566-87B6-91C0-0EF11367806C}"/>
              </a:ext>
            </a:extLst>
          </p:cNvPr>
          <p:cNvCxnSpPr>
            <a:cxnSpLocks/>
          </p:cNvCxnSpPr>
          <p:nvPr userDrawn="1"/>
        </p:nvCxnSpPr>
        <p:spPr>
          <a:xfrm>
            <a:off x="8968121"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74170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Four Content Layout with Title" preserve="1">
  <p:cSld name="Four Content Layout with Title">
    <p:spTree>
      <p:nvGrpSpPr>
        <p:cNvPr id="1" name="Shape 186"/>
        <p:cNvGrpSpPr/>
        <p:nvPr/>
      </p:nvGrpSpPr>
      <p:grpSpPr>
        <a:xfrm>
          <a:off x="0" y="0"/>
          <a:ext cx="0" cy="0"/>
          <a:chOff x="0" y="0"/>
          <a:chExt cx="0" cy="0"/>
        </a:xfrm>
      </p:grpSpPr>
      <p:pic>
        <p:nvPicPr>
          <p:cNvPr id="2" name="Google Shape;142;p55">
            <a:extLst>
              <a:ext uri="{FF2B5EF4-FFF2-40B4-BE49-F238E27FC236}">
                <a16:creationId xmlns:a16="http://schemas.microsoft.com/office/drawing/2014/main" id="{E1A2AA65-83E3-B873-EA5C-6D1BFDC4D44F}"/>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87" name="Google Shape;187;p59"/>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88" name="Google Shape;188;p59"/>
          <p:cNvSpPr txBox="1">
            <a:spLocks noGrp="1"/>
          </p:cNvSpPr>
          <p:nvPr>
            <p:ph type="body" idx="1"/>
          </p:nvPr>
        </p:nvSpPr>
        <p:spPr>
          <a:xfrm>
            <a:off x="79948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9"/>
          <p:cNvSpPr txBox="1">
            <a:spLocks noGrp="1"/>
          </p:cNvSpPr>
          <p:nvPr>
            <p:ph type="body" idx="2"/>
          </p:nvPr>
        </p:nvSpPr>
        <p:spPr>
          <a:xfrm>
            <a:off x="352289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9"/>
          <p:cNvSpPr txBox="1">
            <a:spLocks noGrp="1"/>
          </p:cNvSpPr>
          <p:nvPr>
            <p:ph type="body" idx="3"/>
          </p:nvPr>
        </p:nvSpPr>
        <p:spPr>
          <a:xfrm>
            <a:off x="6246304"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Clr>
                <a:schemeClr val="lt1"/>
              </a:buClr>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9"/>
          <p:cNvSpPr txBox="1">
            <a:spLocks noGrp="1"/>
          </p:cNvSpPr>
          <p:nvPr>
            <p:ph type="body" idx="4"/>
          </p:nvPr>
        </p:nvSpPr>
        <p:spPr>
          <a:xfrm>
            <a:off x="896971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9"/>
          <p:cNvSpPr txBox="1">
            <a:spLocks noGrp="1"/>
          </p:cNvSpPr>
          <p:nvPr>
            <p:ph type="body" idx="5"/>
          </p:nvPr>
        </p:nvSpPr>
        <p:spPr>
          <a:xfrm>
            <a:off x="8969715"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9"/>
          <p:cNvSpPr txBox="1">
            <a:spLocks noGrp="1"/>
          </p:cNvSpPr>
          <p:nvPr>
            <p:ph type="body" idx="6"/>
          </p:nvPr>
        </p:nvSpPr>
        <p:spPr>
          <a:xfrm>
            <a:off x="6246304"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9"/>
          <p:cNvSpPr txBox="1">
            <a:spLocks noGrp="1"/>
          </p:cNvSpPr>
          <p:nvPr>
            <p:ph type="body" idx="7"/>
          </p:nvPr>
        </p:nvSpPr>
        <p:spPr>
          <a:xfrm>
            <a:off x="3516551"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9"/>
          <p:cNvSpPr txBox="1">
            <a:spLocks noGrp="1"/>
          </p:cNvSpPr>
          <p:nvPr>
            <p:ph type="body" idx="8"/>
          </p:nvPr>
        </p:nvSpPr>
        <p:spPr>
          <a:xfrm>
            <a:off x="800246"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 name="Straight Connector 17">
            <a:extLst>
              <a:ext uri="{FF2B5EF4-FFF2-40B4-BE49-F238E27FC236}">
                <a16:creationId xmlns:a16="http://schemas.microsoft.com/office/drawing/2014/main" id="{07FED9AD-263C-7791-0D5A-AE6D8F48D49B}"/>
              </a:ext>
            </a:extLst>
          </p:cNvPr>
          <p:cNvCxnSpPr>
            <a:cxnSpLocks/>
          </p:cNvCxnSpPr>
          <p:nvPr userDrawn="1"/>
        </p:nvCxnSpPr>
        <p:spPr>
          <a:xfrm>
            <a:off x="799481"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B3EDE2E-1C10-9772-8440-93B96CCE3A83}"/>
              </a:ext>
            </a:extLst>
          </p:cNvPr>
          <p:cNvCxnSpPr>
            <a:cxnSpLocks/>
          </p:cNvCxnSpPr>
          <p:nvPr userDrawn="1"/>
        </p:nvCxnSpPr>
        <p:spPr>
          <a:xfrm>
            <a:off x="3518297"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CB54198-C40D-2634-3848-7E12A161FA2B}"/>
              </a:ext>
            </a:extLst>
          </p:cNvPr>
          <p:cNvCxnSpPr>
            <a:cxnSpLocks/>
          </p:cNvCxnSpPr>
          <p:nvPr userDrawn="1"/>
        </p:nvCxnSpPr>
        <p:spPr>
          <a:xfrm>
            <a:off x="6249305"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75C3982-9AA6-70C9-5C21-D839C888E7E3}"/>
              </a:ext>
            </a:extLst>
          </p:cNvPr>
          <p:cNvCxnSpPr>
            <a:cxnSpLocks/>
          </p:cNvCxnSpPr>
          <p:nvPr userDrawn="1"/>
        </p:nvCxnSpPr>
        <p:spPr>
          <a:xfrm>
            <a:off x="8968121"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56879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Split Layout with CTA" preserve="1">
  <p:cSld name="Split Layout with CTA">
    <p:spTree>
      <p:nvGrpSpPr>
        <p:cNvPr id="1" name="Shape 200"/>
        <p:cNvGrpSpPr/>
        <p:nvPr/>
      </p:nvGrpSpPr>
      <p:grpSpPr>
        <a:xfrm>
          <a:off x="0" y="0"/>
          <a:ext cx="0" cy="0"/>
          <a:chOff x="0" y="0"/>
          <a:chExt cx="0" cy="0"/>
        </a:xfrm>
      </p:grpSpPr>
      <p:sp>
        <p:nvSpPr>
          <p:cNvPr id="201" name="Google Shape;201;p60"/>
          <p:cNvSpPr/>
          <p:nvPr/>
        </p:nvSpPr>
        <p:spPr>
          <a:xfrm rot="5400000">
            <a:off x="1979124" y="2075839"/>
            <a:ext cx="2803034" cy="6761286"/>
          </a:xfrm>
          <a:prstGeom prst="round2SameRect">
            <a:avLst>
              <a:gd name="adj1" fmla="val 0"/>
              <a:gd name="adj2" fmla="val 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6"/>
              <a:buFont typeface="Arial"/>
              <a:buNone/>
            </a:pPr>
            <a:endParaRPr sz="2486" b="0" i="0" u="none" strike="noStrike" cap="none">
              <a:solidFill>
                <a:schemeClr val="lt1"/>
              </a:solidFill>
              <a:latin typeface="Century Gothic"/>
              <a:ea typeface="Century Gothic"/>
              <a:cs typeface="Century Gothic"/>
              <a:sym typeface="Century Gothic"/>
            </a:endParaRPr>
          </a:p>
        </p:txBody>
      </p:sp>
      <p:sp>
        <p:nvSpPr>
          <p:cNvPr id="202" name="Google Shape;202;p60"/>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03" name="Google Shape;203;p60"/>
          <p:cNvSpPr txBox="1">
            <a:spLocks noGrp="1"/>
          </p:cNvSpPr>
          <p:nvPr>
            <p:ph type="body" idx="1"/>
          </p:nvPr>
        </p:nvSpPr>
        <p:spPr>
          <a:xfrm>
            <a:off x="838201" y="4054964"/>
            <a:ext cx="4897582" cy="2093977"/>
          </a:xfrm>
          <a:prstGeom prst="rect">
            <a:avLst/>
          </a:prstGeom>
          <a:noFill/>
          <a:ln>
            <a:noFill/>
          </a:ln>
        </p:spPr>
        <p:txBody>
          <a:bodyPr spcFirstLastPara="1" wrap="square" lIns="91425" tIns="45700" rIns="91425" bIns="45700" anchor="ctr" anchorCtr="0">
            <a:noAutofit/>
          </a:bodyPr>
          <a:lstStyle>
            <a:lvl1pPr marL="11113" lvl="0" indent="0" algn="l">
              <a:lnSpc>
                <a:spcPct val="100000"/>
              </a:lnSpc>
              <a:spcBef>
                <a:spcPts val="1000"/>
              </a:spcBef>
              <a:spcAft>
                <a:spcPts val="0"/>
              </a:spcAft>
              <a:buSzPts val="2400"/>
              <a:buNone/>
              <a:tabLst/>
              <a:defRPr sz="1800" b="0" i="0">
                <a:solidFill>
                  <a:schemeClr val="lt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60"/>
          <p:cNvSpPr txBox="1">
            <a:spLocks noGrp="1"/>
          </p:cNvSpPr>
          <p:nvPr>
            <p:ph type="body" idx="2"/>
          </p:nvPr>
        </p:nvSpPr>
        <p:spPr>
          <a:xfrm>
            <a:off x="838200" y="1814672"/>
            <a:ext cx="4897582" cy="1957228"/>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228600" algn="l">
              <a:lnSpc>
                <a:spcPct val="90000"/>
              </a:lnSpc>
              <a:spcBef>
                <a:spcPts val="500"/>
              </a:spcBef>
              <a:spcAft>
                <a:spcPts val="0"/>
              </a:spcAft>
              <a:buSzPts val="20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60"/>
          <p:cNvSpPr>
            <a:spLocks noGrp="1"/>
          </p:cNvSpPr>
          <p:nvPr>
            <p:ph type="pic" idx="3"/>
          </p:nvPr>
        </p:nvSpPr>
        <p:spPr>
          <a:xfrm>
            <a:off x="6345631" y="2"/>
            <a:ext cx="5846369" cy="6743698"/>
          </a:xfrm>
          <a:prstGeom prst="rect">
            <a:avLst/>
          </a:prstGeom>
          <a:solidFill>
            <a:srgbClr val="F2F2F2"/>
          </a:solidFill>
          <a:ln>
            <a:noFill/>
          </a:ln>
        </p:spPr>
        <p:txBody>
          <a:bodyPr/>
          <a:lstStyle/>
          <a:p>
            <a:endParaRPr lang="en-US"/>
          </a:p>
        </p:txBody>
      </p:sp>
      <p:pic>
        <p:nvPicPr>
          <p:cNvPr id="208" name="Google Shape;208;p60"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FEF5A2C6-697A-010F-472A-58C04B0643DA}"/>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837030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Split Layout" preserve="1">
  <p:cSld name="Split Layout">
    <p:spTree>
      <p:nvGrpSpPr>
        <p:cNvPr id="1" name="Shape 209"/>
        <p:cNvGrpSpPr/>
        <p:nvPr/>
      </p:nvGrpSpPr>
      <p:grpSpPr>
        <a:xfrm>
          <a:off x="0" y="0"/>
          <a:ext cx="0" cy="0"/>
          <a:chOff x="0" y="0"/>
          <a:chExt cx="0" cy="0"/>
        </a:xfrm>
      </p:grpSpPr>
      <p:sp>
        <p:nvSpPr>
          <p:cNvPr id="210" name="Google Shape;210;p61"/>
          <p:cNvSpPr/>
          <p:nvPr/>
        </p:nvSpPr>
        <p:spPr>
          <a:xfrm>
            <a:off x="6834554" y="0"/>
            <a:ext cx="5357446" cy="6858000"/>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61"/>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2" name="Google Shape;212;p61"/>
          <p:cNvSpPr>
            <a:spLocks noGrp="1"/>
          </p:cNvSpPr>
          <p:nvPr>
            <p:ph type="pic" idx="2"/>
          </p:nvPr>
        </p:nvSpPr>
        <p:spPr>
          <a:xfrm>
            <a:off x="6330460" y="922150"/>
            <a:ext cx="5861540" cy="5013955"/>
          </a:xfrm>
          <a:prstGeom prst="roundRect">
            <a:avLst>
              <a:gd name="adj" fmla="val 0"/>
            </a:avLst>
          </a:prstGeom>
          <a:solidFill>
            <a:schemeClr val="bg1">
              <a:lumMod val="85000"/>
            </a:schemeClr>
          </a:solidFill>
          <a:ln>
            <a:noFill/>
          </a:ln>
        </p:spPr>
        <p:txBody>
          <a:bodyPr/>
          <a:lstStyle/>
          <a:p>
            <a:endParaRPr lang="en-US"/>
          </a:p>
        </p:txBody>
      </p:sp>
      <p:sp>
        <p:nvSpPr>
          <p:cNvPr id="213" name="Google Shape;213;p61"/>
          <p:cNvSpPr txBox="1">
            <a:spLocks noGrp="1"/>
          </p:cNvSpPr>
          <p:nvPr>
            <p:ph type="body" idx="1"/>
          </p:nvPr>
        </p:nvSpPr>
        <p:spPr>
          <a:xfrm>
            <a:off x="838200" y="1825625"/>
            <a:ext cx="4897583" cy="4110480"/>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61"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5EE4E7D7-327D-6905-5EF8-489F25E28D11}"/>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5775285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Split Layout" preserve="1">
  <p:cSld name="1_Split Layout">
    <p:spTree>
      <p:nvGrpSpPr>
        <p:cNvPr id="1" name="Shape 209"/>
        <p:cNvGrpSpPr/>
        <p:nvPr/>
      </p:nvGrpSpPr>
      <p:grpSpPr>
        <a:xfrm>
          <a:off x="0" y="0"/>
          <a:ext cx="0" cy="0"/>
          <a:chOff x="0" y="0"/>
          <a:chExt cx="0" cy="0"/>
        </a:xfrm>
      </p:grpSpPr>
      <p:sp>
        <p:nvSpPr>
          <p:cNvPr id="210" name="Google Shape;210;p61"/>
          <p:cNvSpPr/>
          <p:nvPr/>
        </p:nvSpPr>
        <p:spPr>
          <a:xfrm>
            <a:off x="6834554" y="0"/>
            <a:ext cx="5357446"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61"/>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2" name="Google Shape;212;p61"/>
          <p:cNvSpPr>
            <a:spLocks noGrp="1"/>
          </p:cNvSpPr>
          <p:nvPr>
            <p:ph type="pic" idx="2"/>
          </p:nvPr>
        </p:nvSpPr>
        <p:spPr>
          <a:xfrm>
            <a:off x="6330460" y="922150"/>
            <a:ext cx="5861540" cy="5013955"/>
          </a:xfrm>
          <a:prstGeom prst="roundRect">
            <a:avLst>
              <a:gd name="adj" fmla="val 0"/>
            </a:avLst>
          </a:prstGeom>
          <a:solidFill>
            <a:schemeClr val="bg1">
              <a:lumMod val="85000"/>
            </a:schemeClr>
          </a:solidFill>
          <a:ln>
            <a:noFill/>
          </a:ln>
        </p:spPr>
        <p:txBody>
          <a:bodyPr/>
          <a:lstStyle/>
          <a:p>
            <a:endParaRPr lang="en-US"/>
          </a:p>
        </p:txBody>
      </p:sp>
      <p:sp>
        <p:nvSpPr>
          <p:cNvPr id="213" name="Google Shape;213;p61"/>
          <p:cNvSpPr txBox="1">
            <a:spLocks noGrp="1"/>
          </p:cNvSpPr>
          <p:nvPr>
            <p:ph type="body" idx="1"/>
          </p:nvPr>
        </p:nvSpPr>
        <p:spPr>
          <a:xfrm>
            <a:off x="838200" y="1825625"/>
            <a:ext cx="4897583" cy="4110480"/>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61"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C0E1C825-526B-FCA0-FD9C-8AC6A6C337AD}"/>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55371436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matchingName="7_Section Header" preserve="1" userDrawn="1">
  <p:cSld name="7_Section Header">
    <p:bg>
      <p:bgPr>
        <a:solidFill>
          <a:schemeClr val="tx1"/>
        </a:solidFill>
        <a:effectLst/>
      </p:bgPr>
    </p:bg>
    <p:spTree>
      <p:nvGrpSpPr>
        <p:cNvPr id="1" name="Shape 333"/>
        <p:cNvGrpSpPr/>
        <p:nvPr/>
      </p:nvGrpSpPr>
      <p:grpSpPr>
        <a:xfrm>
          <a:off x="0" y="0"/>
          <a:ext cx="0" cy="0"/>
          <a:chOff x="0" y="0"/>
          <a:chExt cx="0" cy="0"/>
        </a:xfrm>
      </p:grpSpPr>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38" name="Google Shape;338;p7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
        <p:nvSpPr>
          <p:cNvPr id="14" name="Text Placeholder 13">
            <a:extLst>
              <a:ext uri="{FF2B5EF4-FFF2-40B4-BE49-F238E27FC236}">
                <a16:creationId xmlns:a16="http://schemas.microsoft.com/office/drawing/2014/main" id="{6F7537DF-E1F2-3DC2-D29E-774E4AFC50BC}"/>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accent1"/>
                </a:solidFill>
              </a:defRPr>
            </a:lvl1pPr>
          </a:lstStyle>
          <a:p>
            <a:pPr lvl="0"/>
            <a:r>
              <a:rPr lang="en-US"/>
              <a:t>— Click to add name</a:t>
            </a:r>
          </a:p>
        </p:txBody>
      </p:sp>
      <p:sp>
        <p:nvSpPr>
          <p:cNvPr id="2" name="TextBox 1">
            <a:extLst>
              <a:ext uri="{FF2B5EF4-FFF2-40B4-BE49-F238E27FC236}">
                <a16:creationId xmlns:a16="http://schemas.microsoft.com/office/drawing/2014/main" id="{B108893B-0AC9-2D80-83E0-7997A801B0EA}"/>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3" name="TextBox 2">
            <a:extLst>
              <a:ext uri="{FF2B5EF4-FFF2-40B4-BE49-F238E27FC236}">
                <a16:creationId xmlns:a16="http://schemas.microsoft.com/office/drawing/2014/main" id="{FDCB9DB0-771F-4822-2643-B5621DDE462C}"/>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Tree>
    <p:extLst>
      <p:ext uri="{BB962C8B-B14F-4D97-AF65-F5344CB8AC3E}">
        <p14:creationId xmlns:p14="http://schemas.microsoft.com/office/powerpoint/2010/main" val="385647053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matchingName="7_Section Header" preserve="1" userDrawn="1">
  <p:cSld name="8_Section Header">
    <p:bg>
      <p:bgPr>
        <a:solidFill>
          <a:schemeClr val="tx1"/>
        </a:solidFill>
        <a:effectLst/>
      </p:bgPr>
    </p:bg>
    <p:spTree>
      <p:nvGrpSpPr>
        <p:cNvPr id="1" name="Shape 333"/>
        <p:cNvGrpSpPr/>
        <p:nvPr/>
      </p:nvGrpSpPr>
      <p:grpSpPr>
        <a:xfrm>
          <a:off x="0" y="0"/>
          <a:ext cx="0" cy="0"/>
          <a:chOff x="0" y="0"/>
          <a:chExt cx="0" cy="0"/>
        </a:xfrm>
      </p:grpSpPr>
      <p:pic>
        <p:nvPicPr>
          <p:cNvPr id="4" name="Picture 3" descr="A blue and black background&#10;&#10;AI-generated content may be incorrect.">
            <a:extLst>
              <a:ext uri="{FF2B5EF4-FFF2-40B4-BE49-F238E27FC236}">
                <a16:creationId xmlns:a16="http://schemas.microsoft.com/office/drawing/2014/main" id="{5B6E7054-435F-7106-824D-55B68CAABF4A}"/>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8" name="Google Shape;338;p7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
        <p:nvSpPr>
          <p:cNvPr id="14" name="Text Placeholder 13">
            <a:extLst>
              <a:ext uri="{FF2B5EF4-FFF2-40B4-BE49-F238E27FC236}">
                <a16:creationId xmlns:a16="http://schemas.microsoft.com/office/drawing/2014/main" id="{6F7537DF-E1F2-3DC2-D29E-774E4AFC50BC}"/>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accent1"/>
                </a:solidFill>
              </a:defRPr>
            </a:lvl1pPr>
          </a:lstStyle>
          <a:p>
            <a:pPr lvl="0"/>
            <a:r>
              <a:rPr lang="en-US"/>
              <a:t>— Click to add name</a:t>
            </a:r>
          </a:p>
        </p:txBody>
      </p:sp>
      <p:sp>
        <p:nvSpPr>
          <p:cNvPr id="2" name="TextBox 1">
            <a:extLst>
              <a:ext uri="{FF2B5EF4-FFF2-40B4-BE49-F238E27FC236}">
                <a16:creationId xmlns:a16="http://schemas.microsoft.com/office/drawing/2014/main" id="{B108893B-0AC9-2D80-83E0-7997A801B0EA}"/>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3" name="TextBox 2">
            <a:extLst>
              <a:ext uri="{FF2B5EF4-FFF2-40B4-BE49-F238E27FC236}">
                <a16:creationId xmlns:a16="http://schemas.microsoft.com/office/drawing/2014/main" id="{FDCB9DB0-771F-4822-2643-B5621DDE462C}"/>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Tree>
    <p:extLst>
      <p:ext uri="{BB962C8B-B14F-4D97-AF65-F5344CB8AC3E}">
        <p14:creationId xmlns:p14="http://schemas.microsoft.com/office/powerpoint/2010/main" val="10711533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7_Section Header" preserve="1" userDrawn="1">
  <p:cSld name="8_Section Header">
    <p:bg>
      <p:bgPr>
        <a:solidFill>
          <a:schemeClr val="lt1"/>
        </a:solidFill>
        <a:effectLst/>
      </p:bgPr>
    </p:bg>
    <p:spTree>
      <p:nvGrpSpPr>
        <p:cNvPr id="1" name="Shape 333"/>
        <p:cNvGrpSpPr/>
        <p:nvPr/>
      </p:nvGrpSpPr>
      <p:grpSpPr>
        <a:xfrm>
          <a:off x="0" y="0"/>
          <a:ext cx="0" cy="0"/>
          <a:chOff x="0" y="0"/>
          <a:chExt cx="0" cy="0"/>
        </a:xfrm>
      </p:grpSpPr>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5" name="TextBox 4">
            <a:extLst>
              <a:ext uri="{FF2B5EF4-FFF2-40B4-BE49-F238E27FC236}">
                <a16:creationId xmlns:a16="http://schemas.microsoft.com/office/drawing/2014/main" id="{8CCEB403-7944-3E12-98EF-4CF8D0C3D7ED}"/>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6" name="TextBox 5">
            <a:extLst>
              <a:ext uri="{FF2B5EF4-FFF2-40B4-BE49-F238E27FC236}">
                <a16:creationId xmlns:a16="http://schemas.microsoft.com/office/drawing/2014/main" id="{90E3DE7A-A5B2-E63F-587F-5D2912B689A3}"/>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8" name="Text Placeholder 13">
            <a:extLst>
              <a:ext uri="{FF2B5EF4-FFF2-40B4-BE49-F238E27FC236}">
                <a16:creationId xmlns:a16="http://schemas.microsoft.com/office/drawing/2014/main" id="{47F7C581-74D7-A228-41C0-C83239672062}"/>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tx1">
                    <a:lumMod val="50000"/>
                    <a:lumOff val="50000"/>
                  </a:schemeClr>
                </a:solidFill>
              </a:defRPr>
            </a:lvl1pPr>
          </a:lstStyle>
          <a:p>
            <a:pPr lvl="0"/>
            <a:r>
              <a:rPr lang="en-US"/>
              <a:t>— Click to add name</a:t>
            </a:r>
          </a:p>
        </p:txBody>
      </p:sp>
    </p:spTree>
    <p:extLst>
      <p:ext uri="{BB962C8B-B14F-4D97-AF65-F5344CB8AC3E}">
        <p14:creationId xmlns:p14="http://schemas.microsoft.com/office/powerpoint/2010/main" val="213474681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matchingName="Divider1" preserve="1">
  <p:cSld name="Divider1">
    <p:bg>
      <p:bgPr>
        <a:solidFill>
          <a:schemeClr val="tx1"/>
        </a:solidFill>
        <a:effectLst/>
      </p:bgPr>
    </p:bg>
    <p:spTree>
      <p:nvGrpSpPr>
        <p:cNvPr id="1" name="Shape 216"/>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957A04A0-C68D-5656-122E-EEBAFC521596}"/>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20" name="Google Shape;220;p62"/>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spTree>
    <p:extLst>
      <p:ext uri="{BB962C8B-B14F-4D97-AF65-F5344CB8AC3E}">
        <p14:creationId xmlns:p14="http://schemas.microsoft.com/office/powerpoint/2010/main" val="13608392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matchingName="Divider1" preserve="1">
  <p:cSld name="1_Divider1">
    <p:bg>
      <p:bgPr>
        <a:solidFill>
          <a:schemeClr val="tx1"/>
        </a:solidFill>
        <a:effectLst/>
      </p:bgPr>
    </p:bg>
    <p:spTree>
      <p:nvGrpSpPr>
        <p:cNvPr id="1" name="Shape 216"/>
        <p:cNvGrpSpPr/>
        <p:nvPr/>
      </p:nvGrpSpPr>
      <p:grpSpPr>
        <a:xfrm>
          <a:off x="0" y="0"/>
          <a:ext cx="0" cy="0"/>
          <a:chOff x="0" y="0"/>
          <a:chExt cx="0" cy="0"/>
        </a:xfrm>
      </p:grpSpPr>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20" name="Google Shape;220;p62"/>
          <p:cNvPicPr preferRelativeResize="0"/>
          <p:nvPr userDrawn="1"/>
        </p:nvPicPr>
        <p:blipFill rotWithShape="1">
          <a:blip r:embed="rId2">
            <a:alphaModFix/>
          </a:blip>
          <a:srcRect/>
          <a:stretch/>
        </p:blipFill>
        <p:spPr>
          <a:xfrm>
            <a:off x="10164585" y="6120365"/>
            <a:ext cx="1297704" cy="547919"/>
          </a:xfrm>
          <a:prstGeom prst="rect">
            <a:avLst/>
          </a:prstGeom>
          <a:noFill/>
          <a:ln>
            <a:noFill/>
          </a:ln>
        </p:spPr>
      </p:pic>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22" name="Google Shape;222;p62"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213363914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Divider1" preserve="1">
  <p:cSld name="1_Divider1">
    <p:spTree>
      <p:nvGrpSpPr>
        <p:cNvPr id="1" name="Shape 216"/>
        <p:cNvGrpSpPr/>
        <p:nvPr/>
      </p:nvGrpSpPr>
      <p:grpSpPr>
        <a:xfrm>
          <a:off x="0" y="0"/>
          <a:ext cx="0" cy="0"/>
          <a:chOff x="0" y="0"/>
          <a:chExt cx="0" cy="0"/>
        </a:xfrm>
      </p:grpSpPr>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tx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22" name="Google Shape;222;p62"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2" name="Rectangle 1">
            <a:extLst>
              <a:ext uri="{FF2B5EF4-FFF2-40B4-BE49-F238E27FC236}">
                <a16:creationId xmlns:a16="http://schemas.microsoft.com/office/drawing/2014/main" id="{19532A55-83AF-1041-0301-A8CA8FAF35C3}"/>
              </a:ext>
            </a:extLst>
          </p:cNvPr>
          <p:cNvSpPr/>
          <p:nvPr userDrawn="1"/>
        </p:nvSpPr>
        <p:spPr>
          <a:xfrm>
            <a:off x="831850" y="6330462"/>
            <a:ext cx="2855895" cy="3315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1359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matchingName="Divider5" preserve="1">
  <p:cSld name="Divider5">
    <p:spTree>
      <p:nvGrpSpPr>
        <p:cNvPr id="1" name="Shape 245"/>
        <p:cNvGrpSpPr/>
        <p:nvPr/>
      </p:nvGrpSpPr>
      <p:grpSpPr>
        <a:xfrm>
          <a:off x="0" y="0"/>
          <a:ext cx="0" cy="0"/>
          <a:chOff x="0" y="0"/>
          <a:chExt cx="0" cy="0"/>
        </a:xfrm>
      </p:grpSpPr>
      <p:pic>
        <p:nvPicPr>
          <p:cNvPr id="246" name="Google Shape;246;p66" descr="A hand holding a pipette over a petri dish&#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0" y="-1"/>
            <a:ext cx="12192000" cy="6858001"/>
          </a:xfrm>
          <a:prstGeom prst="rect">
            <a:avLst/>
          </a:prstGeom>
          <a:noFill/>
          <a:ln>
            <a:noFill/>
          </a:ln>
        </p:spPr>
      </p:pic>
      <p:sp>
        <p:nvSpPr>
          <p:cNvPr id="247" name="Google Shape;247;p66"/>
          <p:cNvSpPr/>
          <p:nvPr/>
        </p:nvSpPr>
        <p:spPr>
          <a:xfrm>
            <a:off x="0" y="0"/>
            <a:ext cx="12192000" cy="6858000"/>
          </a:xfrm>
          <a:prstGeom prst="rect">
            <a:avLst/>
          </a:prstGeom>
          <a:gradFill>
            <a:gsLst>
              <a:gs pos="0">
                <a:srgbClr val="000000">
                  <a:alpha val="24705"/>
                </a:srgbClr>
              </a:gs>
              <a:gs pos="100000">
                <a:srgbClr val="000000">
                  <a:alpha val="6000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8" name="Google Shape;248;p66"/>
          <p:cNvSpPr/>
          <p:nvPr/>
        </p:nvSpPr>
        <p:spPr>
          <a:xfrm>
            <a:off x="0" y="0"/>
            <a:ext cx="12191999" cy="6857995"/>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249" name="Google Shape;249;p66"/>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50" name="Google Shape;250;p66"/>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52" name="Google Shape;252;p66"/>
          <p:cNvPicPr preferRelativeResize="0"/>
          <p:nvPr/>
        </p:nvPicPr>
        <p:blipFill rotWithShape="1">
          <a:blip r:embed="rId3">
            <a:alphaModFix/>
          </a:blip>
          <a:srcRect/>
          <a:stretch/>
        </p:blipFill>
        <p:spPr>
          <a:xfrm>
            <a:off x="10164585" y="6120365"/>
            <a:ext cx="1297704" cy="547919"/>
          </a:xfrm>
          <a:prstGeom prst="rect">
            <a:avLst/>
          </a:prstGeom>
          <a:noFill/>
          <a:ln>
            <a:noFill/>
          </a:ln>
        </p:spPr>
      </p:pic>
      <p:cxnSp>
        <p:nvCxnSpPr>
          <p:cNvPr id="2" name="Google Shape;275;p69">
            <a:extLst>
              <a:ext uri="{FF2B5EF4-FFF2-40B4-BE49-F238E27FC236}">
                <a16:creationId xmlns:a16="http://schemas.microsoft.com/office/drawing/2014/main" id="{3C0FC943-C81F-142C-C3F5-675A294C9F5E}"/>
              </a:ext>
            </a:extLst>
          </p:cNvPr>
          <p:cNvCxnSpPr/>
          <p:nvPr userDrawn="1"/>
        </p:nvCxnSpPr>
        <p:spPr>
          <a:xfrm>
            <a:off x="0" y="3711303"/>
            <a:ext cx="8001000" cy="0"/>
          </a:xfrm>
          <a:prstGeom prst="straightConnector1">
            <a:avLst/>
          </a:prstGeom>
          <a:noFill/>
          <a:ln w="38100" cap="flat" cmpd="sng">
            <a:solidFill>
              <a:schemeClr val="accent1"/>
            </a:solidFill>
            <a:prstDash val="solid"/>
            <a:miter lim="800000"/>
            <a:headEnd type="none" w="sm" len="sm"/>
            <a:tailEnd type="none" w="med" len="med"/>
          </a:ln>
        </p:spPr>
      </p:cxnSp>
    </p:spTree>
    <p:extLst>
      <p:ext uri="{BB962C8B-B14F-4D97-AF65-F5344CB8AC3E}">
        <p14:creationId xmlns:p14="http://schemas.microsoft.com/office/powerpoint/2010/main" val="31545076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matchingName="Divider8" preserve="1">
  <p:cSld name="Divider8">
    <p:spTree>
      <p:nvGrpSpPr>
        <p:cNvPr id="1" name="Shape 269"/>
        <p:cNvGrpSpPr/>
        <p:nvPr/>
      </p:nvGrpSpPr>
      <p:grpSpPr>
        <a:xfrm>
          <a:off x="0" y="0"/>
          <a:ext cx="0" cy="0"/>
          <a:chOff x="0" y="0"/>
          <a:chExt cx="0" cy="0"/>
        </a:xfrm>
      </p:grpSpPr>
      <p:pic>
        <p:nvPicPr>
          <p:cNvPr id="270" name="Google Shape;270;p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2667000" y="-2667001"/>
            <a:ext cx="6858000" cy="12191999"/>
          </a:xfrm>
          <a:prstGeom prst="rect">
            <a:avLst/>
          </a:prstGeom>
          <a:noFill/>
          <a:ln>
            <a:noFill/>
          </a:ln>
        </p:spPr>
      </p:pic>
      <p:sp>
        <p:nvSpPr>
          <p:cNvPr id="271" name="Google Shape;271;p69"/>
          <p:cNvSpPr/>
          <p:nvPr/>
        </p:nvSpPr>
        <p:spPr>
          <a:xfrm>
            <a:off x="-2" y="0"/>
            <a:ext cx="12192000" cy="6858000"/>
          </a:xfrm>
          <a:prstGeom prst="rect">
            <a:avLst/>
          </a:prstGeom>
          <a:gradFill>
            <a:gsLst>
              <a:gs pos="0">
                <a:srgbClr val="000000">
                  <a:alpha val="24705"/>
                </a:srgbClr>
              </a:gs>
              <a:gs pos="15000">
                <a:srgbClr val="000000">
                  <a:alpha val="60000"/>
                </a:srgbClr>
              </a:gs>
              <a:gs pos="100000">
                <a:srgbClr val="000000">
                  <a:alpha val="6000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2" name="Google Shape;272;p69"/>
          <p:cNvSpPr/>
          <p:nvPr/>
        </p:nvSpPr>
        <p:spPr>
          <a:xfrm>
            <a:off x="-3" y="0"/>
            <a:ext cx="12192004" cy="6857999"/>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273" name="Google Shape;273;p69"/>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74" name="Google Shape;274;p69"/>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cxnSp>
        <p:nvCxnSpPr>
          <p:cNvPr id="275" name="Google Shape;275;p69"/>
          <p:cNvCxnSpPr/>
          <p:nvPr/>
        </p:nvCxnSpPr>
        <p:spPr>
          <a:xfrm>
            <a:off x="0" y="371130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76" name="Google Shape;276;p69"/>
          <p:cNvPicPr preferRelativeResize="0"/>
          <p:nvPr/>
        </p:nvPicPr>
        <p:blipFill rotWithShape="1">
          <a:blip r:embed="rId3">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427325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1_Divider2">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007CD7E1-5D48-EC86-40D9-0D5487F9E0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25" name="Google Shape;225;p63"/>
          <p:cNvSpPr/>
          <p:nvPr/>
        </p:nvSpPr>
        <p:spPr>
          <a:xfrm>
            <a:off x="1" y="0"/>
            <a:ext cx="11911128" cy="6858000"/>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5" name="Google Shape;241;p65">
            <a:extLst>
              <a:ext uri="{FF2B5EF4-FFF2-40B4-BE49-F238E27FC236}">
                <a16:creationId xmlns:a16="http://schemas.microsoft.com/office/drawing/2014/main" id="{48AD4DE7-6DBF-1F15-59B2-258741E88ACC}"/>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6" name="Google Shape;242;p65">
            <a:extLst>
              <a:ext uri="{FF2B5EF4-FFF2-40B4-BE49-F238E27FC236}">
                <a16:creationId xmlns:a16="http://schemas.microsoft.com/office/drawing/2014/main" id="{4FDA6316-9C7F-F4B8-5370-3CA9783F8979}"/>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1047454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2_Divider2">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59B417B5-DC75-9F6B-262D-B10D9A5E42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5" name="Google Shape;225;p63"/>
          <p:cNvSpPr/>
          <p:nvPr/>
        </p:nvSpPr>
        <p:spPr>
          <a:xfrm>
            <a:off x="1" y="0"/>
            <a:ext cx="11911128" cy="6857999"/>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5" name="Google Shape;241;p65">
            <a:extLst>
              <a:ext uri="{FF2B5EF4-FFF2-40B4-BE49-F238E27FC236}">
                <a16:creationId xmlns:a16="http://schemas.microsoft.com/office/drawing/2014/main" id="{F72D1ED8-ECF1-ACF1-6E63-06FABC00A4DB}"/>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6" name="Google Shape;242;p65">
            <a:extLst>
              <a:ext uri="{FF2B5EF4-FFF2-40B4-BE49-F238E27FC236}">
                <a16:creationId xmlns:a16="http://schemas.microsoft.com/office/drawing/2014/main" id="{8BF2CEF7-F3BD-5D84-8640-02D73D25BC78}"/>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87659231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2_Divider2">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B224925A-588D-D365-833A-2E660D6FD0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816" y="0"/>
            <a:ext cx="12181184" cy="6858000"/>
          </a:xfrm>
          <a:prstGeom prst="rect">
            <a:avLst/>
          </a:prstGeom>
        </p:spPr>
      </p:pic>
      <p:sp>
        <p:nvSpPr>
          <p:cNvPr id="225" name="Google Shape;225;p63"/>
          <p:cNvSpPr/>
          <p:nvPr/>
        </p:nvSpPr>
        <p:spPr>
          <a:xfrm>
            <a:off x="1" y="0"/>
            <a:ext cx="11911128" cy="6858000"/>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7" name="Google Shape;241;p65">
            <a:extLst>
              <a:ext uri="{FF2B5EF4-FFF2-40B4-BE49-F238E27FC236}">
                <a16:creationId xmlns:a16="http://schemas.microsoft.com/office/drawing/2014/main" id="{B62E361F-F492-7A41-D85C-F134CF7EB738}"/>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8" name="Google Shape;242;p65">
            <a:extLst>
              <a:ext uri="{FF2B5EF4-FFF2-40B4-BE49-F238E27FC236}">
                <a16:creationId xmlns:a16="http://schemas.microsoft.com/office/drawing/2014/main" id="{3DE56642-05C4-1F6C-50B0-CF5E2B52EEBA}"/>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274205388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matchingName="Divider4" preserve="1">
  <p:cSld name="Divider4">
    <p:spTree>
      <p:nvGrpSpPr>
        <p:cNvPr id="1" name="Shape 237"/>
        <p:cNvGrpSpPr/>
        <p:nvPr/>
      </p:nvGrpSpPr>
      <p:grpSpPr>
        <a:xfrm>
          <a:off x="0" y="0"/>
          <a:ext cx="0" cy="0"/>
          <a:chOff x="0" y="0"/>
          <a:chExt cx="0" cy="0"/>
        </a:xfrm>
      </p:grpSpPr>
      <p:pic>
        <p:nvPicPr>
          <p:cNvPr id="4" name="Picture 3">
            <a:extLst>
              <a:ext uri="{FF2B5EF4-FFF2-40B4-BE49-F238E27FC236}">
                <a16:creationId xmlns:a16="http://schemas.microsoft.com/office/drawing/2014/main" id="{3A47031C-B524-5C74-9E43-0A9E0C7266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39" name="Google Shape;239;p65"/>
          <p:cNvSpPr/>
          <p:nvPr userDrawn="1"/>
        </p:nvSpPr>
        <p:spPr>
          <a:xfrm>
            <a:off x="-4" y="0"/>
            <a:ext cx="12192000" cy="6858000"/>
          </a:xfrm>
          <a:prstGeom prst="rect">
            <a:avLst/>
          </a:prstGeom>
          <a:gradFill>
            <a:gsLst>
              <a:gs pos="50000">
                <a:srgbClr val="000000">
                  <a:alpha val="0"/>
                </a:srgbClr>
              </a:gs>
              <a:gs pos="100000">
                <a:srgbClr val="000000">
                  <a:alpha val="59562"/>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0" name="Google Shape;240;p65"/>
          <p:cNvSpPr/>
          <p:nvPr userDrawn="1"/>
        </p:nvSpPr>
        <p:spPr>
          <a:xfrm>
            <a:off x="0" y="2"/>
            <a:ext cx="11911128" cy="6857998"/>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7" name="Google Shape;240;p65">
            <a:extLst>
              <a:ext uri="{FF2B5EF4-FFF2-40B4-BE49-F238E27FC236}">
                <a16:creationId xmlns:a16="http://schemas.microsoft.com/office/drawing/2014/main" id="{AB5810DA-CA88-96A8-6D56-8053FA9B3C97}"/>
              </a:ext>
            </a:extLst>
          </p:cNvPr>
          <p:cNvSpPr/>
          <p:nvPr userDrawn="1"/>
        </p:nvSpPr>
        <p:spPr>
          <a:xfrm rot="10800000">
            <a:off x="7160821" y="3978234"/>
            <a:ext cx="5031176" cy="2879764"/>
          </a:xfrm>
          <a:prstGeom prst="roundRect">
            <a:avLst>
              <a:gd name="adj" fmla="val 0"/>
            </a:avLst>
          </a:prstGeom>
          <a:gradFill>
            <a:gsLst>
              <a:gs pos="58000">
                <a:srgbClr val="000000">
                  <a:alpha val="0"/>
                </a:srgbClr>
              </a:gs>
              <a:gs pos="99000">
                <a:srgbClr val="000000">
                  <a:alpha val="84313"/>
                </a:srgbClr>
              </a:gs>
              <a:gs pos="100000">
                <a:srgbClr val="000000">
                  <a:alpha val="84313"/>
                </a:srgbClr>
              </a:gs>
            </a:gsLst>
            <a:lin ang="150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6" name="Google Shape;239;p65">
            <a:extLst>
              <a:ext uri="{FF2B5EF4-FFF2-40B4-BE49-F238E27FC236}">
                <a16:creationId xmlns:a16="http://schemas.microsoft.com/office/drawing/2014/main" id="{B6D57F1B-516A-8568-E877-FD6134EDBC70}"/>
              </a:ext>
            </a:extLst>
          </p:cNvPr>
          <p:cNvSpPr/>
          <p:nvPr userDrawn="1"/>
        </p:nvSpPr>
        <p:spPr>
          <a:xfrm flipH="1">
            <a:off x="4049485" y="4429496"/>
            <a:ext cx="8142511" cy="2428505"/>
          </a:xfrm>
          <a:prstGeom prst="rect">
            <a:avLst/>
          </a:prstGeom>
          <a:gradFill>
            <a:gsLst>
              <a:gs pos="58000">
                <a:srgbClr val="000000">
                  <a:alpha val="0"/>
                </a:srgbClr>
              </a:gs>
              <a:gs pos="99000">
                <a:srgbClr val="000000">
                  <a:alpha val="50956"/>
                </a:srgbClr>
              </a:gs>
            </a:gsLst>
            <a:lin ang="6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1" name="Google Shape;241;p65"/>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42" name="Google Shape;242;p65"/>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44" name="Google Shape;244;p6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118463678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our Part Time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0693FA-BAB2-1BE6-87B1-BCAD0977C171}"/>
              </a:ext>
            </a:extLst>
          </p:cNvPr>
          <p:cNvSpPr/>
          <p:nvPr userDrawn="1"/>
        </p:nvSpPr>
        <p:spPr>
          <a:xfrm>
            <a:off x="0" y="2768048"/>
            <a:ext cx="12192000" cy="23022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61;p44">
            <a:extLst>
              <a:ext uri="{FF2B5EF4-FFF2-40B4-BE49-F238E27FC236}">
                <a16:creationId xmlns:a16="http://schemas.microsoft.com/office/drawing/2014/main" id="{FA343798-D87B-859F-2C10-B36718892B78}"/>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3"/>
            <a:ext cx="3982615" cy="9133340"/>
          </a:xfrm>
          <a:prstGeom prst="rect">
            <a:avLst/>
          </a:prstGeom>
          <a:noFill/>
          <a:ln>
            <a:noFill/>
          </a:ln>
        </p:spPr>
      </p:pic>
      <p:sp>
        <p:nvSpPr>
          <p:cNvPr id="2" name="Title 1">
            <a:extLst>
              <a:ext uri="{FF2B5EF4-FFF2-40B4-BE49-F238E27FC236}">
                <a16:creationId xmlns:a16="http://schemas.microsoft.com/office/drawing/2014/main" id="{2446F34E-4ACD-BB78-1EF7-4E82B1EAA48B}"/>
              </a:ext>
            </a:extLst>
          </p:cNvPr>
          <p:cNvSpPr>
            <a:spLocks noGrp="1"/>
          </p:cNvSpPr>
          <p:nvPr>
            <p:ph type="title" hasCustomPrompt="1"/>
          </p:nvPr>
        </p:nvSpPr>
        <p:spPr/>
        <p:txBody>
          <a:bodyPr/>
          <a:lstStyle/>
          <a:p>
            <a:r>
              <a:rPr lang="en-US"/>
              <a:t>Click to add title</a:t>
            </a:r>
          </a:p>
        </p:txBody>
      </p:sp>
      <p:sp>
        <p:nvSpPr>
          <p:cNvPr id="10" name="Google Shape;188;p59">
            <a:extLst>
              <a:ext uri="{FF2B5EF4-FFF2-40B4-BE49-F238E27FC236}">
                <a16:creationId xmlns:a16="http://schemas.microsoft.com/office/drawing/2014/main" id="{CE89D0F8-FD01-802A-F837-9672F2C2EA9E}"/>
              </a:ext>
            </a:extLst>
          </p:cNvPr>
          <p:cNvSpPr txBox="1">
            <a:spLocks noGrp="1"/>
          </p:cNvSpPr>
          <p:nvPr>
            <p:ph type="body" idx="1"/>
          </p:nvPr>
        </p:nvSpPr>
        <p:spPr>
          <a:xfrm>
            <a:off x="838581"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dk1">
                    <a:alpha val="60000"/>
                  </a:schemeClr>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 name="Google Shape;195;p59">
            <a:extLst>
              <a:ext uri="{FF2B5EF4-FFF2-40B4-BE49-F238E27FC236}">
                <a16:creationId xmlns:a16="http://schemas.microsoft.com/office/drawing/2014/main" id="{B8920ADC-6750-9BDE-FFA8-E1A42F3952A3}"/>
              </a:ext>
            </a:extLst>
          </p:cNvPr>
          <p:cNvSpPr txBox="1">
            <a:spLocks noGrp="1"/>
          </p:cNvSpPr>
          <p:nvPr>
            <p:ph type="body" idx="8"/>
          </p:nvPr>
        </p:nvSpPr>
        <p:spPr>
          <a:xfrm>
            <a:off x="838581"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 name="Google Shape;188;p59">
            <a:extLst>
              <a:ext uri="{FF2B5EF4-FFF2-40B4-BE49-F238E27FC236}">
                <a16:creationId xmlns:a16="http://schemas.microsoft.com/office/drawing/2014/main" id="{3CA1A0D8-E065-C6B5-DC26-1022ABAE886C}"/>
              </a:ext>
            </a:extLst>
          </p:cNvPr>
          <p:cNvSpPr txBox="1">
            <a:spLocks noGrp="1"/>
          </p:cNvSpPr>
          <p:nvPr>
            <p:ph type="body" idx="10"/>
          </p:nvPr>
        </p:nvSpPr>
        <p:spPr>
          <a:xfrm>
            <a:off x="3560238"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accent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195;p59">
            <a:extLst>
              <a:ext uri="{FF2B5EF4-FFF2-40B4-BE49-F238E27FC236}">
                <a16:creationId xmlns:a16="http://schemas.microsoft.com/office/drawing/2014/main" id="{601800FA-6EB2-F542-0E25-75B33D5D6337}"/>
              </a:ext>
            </a:extLst>
          </p:cNvPr>
          <p:cNvSpPr txBox="1">
            <a:spLocks noGrp="1"/>
          </p:cNvSpPr>
          <p:nvPr>
            <p:ph type="body" idx="11"/>
          </p:nvPr>
        </p:nvSpPr>
        <p:spPr>
          <a:xfrm>
            <a:off x="3560238"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4"/>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88;p59">
            <a:extLst>
              <a:ext uri="{FF2B5EF4-FFF2-40B4-BE49-F238E27FC236}">
                <a16:creationId xmlns:a16="http://schemas.microsoft.com/office/drawing/2014/main" id="{4E5DBDE4-6F54-095C-F5E8-0514C33F9713}"/>
              </a:ext>
            </a:extLst>
          </p:cNvPr>
          <p:cNvSpPr txBox="1">
            <a:spLocks noGrp="1"/>
          </p:cNvSpPr>
          <p:nvPr>
            <p:ph type="body" idx="12"/>
          </p:nvPr>
        </p:nvSpPr>
        <p:spPr>
          <a:xfrm>
            <a:off x="8994317" y="2000544"/>
            <a:ext cx="2355731"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accent3"/>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95;p59">
            <a:extLst>
              <a:ext uri="{FF2B5EF4-FFF2-40B4-BE49-F238E27FC236}">
                <a16:creationId xmlns:a16="http://schemas.microsoft.com/office/drawing/2014/main" id="{09C67709-0260-06BB-C04C-92F99E822076}"/>
              </a:ext>
            </a:extLst>
          </p:cNvPr>
          <p:cNvSpPr txBox="1">
            <a:spLocks noGrp="1"/>
          </p:cNvSpPr>
          <p:nvPr>
            <p:ph type="body" idx="13"/>
          </p:nvPr>
        </p:nvSpPr>
        <p:spPr>
          <a:xfrm>
            <a:off x="8994317" y="3212983"/>
            <a:ext cx="2355731"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3"/>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88;p59">
            <a:extLst>
              <a:ext uri="{FF2B5EF4-FFF2-40B4-BE49-F238E27FC236}">
                <a16:creationId xmlns:a16="http://schemas.microsoft.com/office/drawing/2014/main" id="{3956AA18-6FA3-20FF-9998-9D5A5D52E3DC}"/>
              </a:ext>
            </a:extLst>
          </p:cNvPr>
          <p:cNvSpPr txBox="1">
            <a:spLocks noGrp="1"/>
          </p:cNvSpPr>
          <p:nvPr>
            <p:ph type="body" idx="14"/>
          </p:nvPr>
        </p:nvSpPr>
        <p:spPr>
          <a:xfrm>
            <a:off x="6281895"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95;p59">
            <a:extLst>
              <a:ext uri="{FF2B5EF4-FFF2-40B4-BE49-F238E27FC236}">
                <a16:creationId xmlns:a16="http://schemas.microsoft.com/office/drawing/2014/main" id="{6DBB0FFD-D8B8-1357-9414-81A47309352D}"/>
              </a:ext>
            </a:extLst>
          </p:cNvPr>
          <p:cNvSpPr txBox="1">
            <a:spLocks noGrp="1"/>
          </p:cNvSpPr>
          <p:nvPr>
            <p:ph type="body" idx="15"/>
          </p:nvPr>
        </p:nvSpPr>
        <p:spPr>
          <a:xfrm>
            <a:off x="6281895"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tx2"/>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1" name="Group 20">
            <a:extLst>
              <a:ext uri="{FF2B5EF4-FFF2-40B4-BE49-F238E27FC236}">
                <a16:creationId xmlns:a16="http://schemas.microsoft.com/office/drawing/2014/main" id="{FBCB8FB1-C1E4-E7DB-0969-6D244C7D1BD9}"/>
              </a:ext>
            </a:extLst>
          </p:cNvPr>
          <p:cNvGrpSpPr/>
          <p:nvPr userDrawn="1"/>
        </p:nvGrpSpPr>
        <p:grpSpPr>
          <a:xfrm>
            <a:off x="662791" y="2549236"/>
            <a:ext cx="2706550" cy="501279"/>
            <a:chOff x="662791" y="2385359"/>
            <a:chExt cx="2706550" cy="501279"/>
          </a:xfrm>
        </p:grpSpPr>
        <p:sp>
          <p:nvSpPr>
            <p:cNvPr id="6" name="Rectangle 5">
              <a:extLst>
                <a:ext uri="{FF2B5EF4-FFF2-40B4-BE49-F238E27FC236}">
                  <a16:creationId xmlns:a16="http://schemas.microsoft.com/office/drawing/2014/main" id="{79E4122E-933C-38C5-51FB-D8A78160FE36}"/>
                </a:ext>
              </a:extLst>
            </p:cNvPr>
            <p:cNvSpPr/>
            <p:nvPr userDrawn="1"/>
          </p:nvSpPr>
          <p:spPr>
            <a:xfrm>
              <a:off x="662791" y="2604172"/>
              <a:ext cx="2706550" cy="2302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0">
              <a:extLst>
                <a:ext uri="{FF2B5EF4-FFF2-40B4-BE49-F238E27FC236}">
                  <a16:creationId xmlns:a16="http://schemas.microsoft.com/office/drawing/2014/main" id="{B18E7CE8-7245-0274-97FC-5832CE15C0A2}"/>
                </a:ext>
              </a:extLst>
            </p:cNvPr>
            <p:cNvSpPr/>
            <p:nvPr userDrawn="1"/>
          </p:nvSpPr>
          <p:spPr>
            <a:xfrm>
              <a:off x="1848714" y="2551932"/>
              <a:ext cx="334706" cy="334706"/>
            </a:xfrm>
            <a:prstGeom prst="ellipse">
              <a:avLst/>
            </a:prstGeom>
            <a:solidFill>
              <a:schemeClr val="accent1"/>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20" name="Straight Arrow Connector 19">
              <a:extLst>
                <a:ext uri="{FF2B5EF4-FFF2-40B4-BE49-F238E27FC236}">
                  <a16:creationId xmlns:a16="http://schemas.microsoft.com/office/drawing/2014/main" id="{3B25B3D9-869F-758D-1B0E-43727F539535}"/>
                </a:ext>
              </a:extLst>
            </p:cNvPr>
            <p:cNvCxnSpPr>
              <a:cxnSpLocks/>
            </p:cNvCxnSpPr>
            <p:nvPr userDrawn="1"/>
          </p:nvCxnSpPr>
          <p:spPr>
            <a:xfrm flipV="1">
              <a:off x="2015000" y="2385359"/>
              <a:ext cx="0" cy="333925"/>
            </a:xfrm>
            <a:prstGeom prst="straightConnector1">
              <a:avLst/>
            </a:prstGeom>
            <a:ln w="25400">
              <a:tailEnd type="oval"/>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2C0CDA27-FB24-73EF-64AF-8802F96109AF}"/>
              </a:ext>
            </a:extLst>
          </p:cNvPr>
          <p:cNvGrpSpPr/>
          <p:nvPr userDrawn="1"/>
        </p:nvGrpSpPr>
        <p:grpSpPr>
          <a:xfrm>
            <a:off x="3369341" y="2549236"/>
            <a:ext cx="2718705" cy="501279"/>
            <a:chOff x="650636" y="2385359"/>
            <a:chExt cx="2718705" cy="501279"/>
          </a:xfrm>
        </p:grpSpPr>
        <p:sp>
          <p:nvSpPr>
            <p:cNvPr id="19" name="Rectangle 18">
              <a:extLst>
                <a:ext uri="{FF2B5EF4-FFF2-40B4-BE49-F238E27FC236}">
                  <a16:creationId xmlns:a16="http://schemas.microsoft.com/office/drawing/2014/main" id="{5D7278BB-88C0-8821-D558-3931A25E22B0}"/>
                </a:ext>
              </a:extLst>
            </p:cNvPr>
            <p:cNvSpPr/>
            <p:nvPr userDrawn="1"/>
          </p:nvSpPr>
          <p:spPr>
            <a:xfrm>
              <a:off x="650636" y="2604172"/>
              <a:ext cx="2718705" cy="2302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80;p70">
              <a:extLst>
                <a:ext uri="{FF2B5EF4-FFF2-40B4-BE49-F238E27FC236}">
                  <a16:creationId xmlns:a16="http://schemas.microsoft.com/office/drawing/2014/main" id="{9AF52D52-7F2B-4CA6-998F-F0AD2B3B3539}"/>
                </a:ext>
              </a:extLst>
            </p:cNvPr>
            <p:cNvSpPr/>
            <p:nvPr userDrawn="1"/>
          </p:nvSpPr>
          <p:spPr>
            <a:xfrm>
              <a:off x="1848714" y="2551932"/>
              <a:ext cx="334706" cy="334706"/>
            </a:xfrm>
            <a:prstGeom prst="ellipse">
              <a:avLst/>
            </a:prstGeom>
            <a:solidFill>
              <a:schemeClr val="accent4"/>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27" name="Straight Arrow Connector 26">
              <a:extLst>
                <a:ext uri="{FF2B5EF4-FFF2-40B4-BE49-F238E27FC236}">
                  <a16:creationId xmlns:a16="http://schemas.microsoft.com/office/drawing/2014/main" id="{A45C93E5-433F-9B63-BE71-2F1DFA96EEAE}"/>
                </a:ext>
              </a:extLst>
            </p:cNvPr>
            <p:cNvCxnSpPr>
              <a:cxnSpLocks/>
            </p:cNvCxnSpPr>
            <p:nvPr userDrawn="1"/>
          </p:nvCxnSpPr>
          <p:spPr>
            <a:xfrm flipV="1">
              <a:off x="2015000" y="2385359"/>
              <a:ext cx="0" cy="333925"/>
            </a:xfrm>
            <a:prstGeom prst="straightConnector1">
              <a:avLst/>
            </a:prstGeom>
            <a:ln w="25400">
              <a:solidFill>
                <a:schemeClr val="accent4"/>
              </a:solidFill>
              <a:tailEnd type="oval"/>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ACD43ED-9F81-CE64-7C4F-678647F99704}"/>
              </a:ext>
            </a:extLst>
          </p:cNvPr>
          <p:cNvGrpSpPr/>
          <p:nvPr userDrawn="1"/>
        </p:nvGrpSpPr>
        <p:grpSpPr>
          <a:xfrm>
            <a:off x="6088047" y="2549236"/>
            <a:ext cx="2718704" cy="501279"/>
            <a:chOff x="650637" y="2385359"/>
            <a:chExt cx="2718704" cy="501279"/>
          </a:xfrm>
        </p:grpSpPr>
        <p:sp>
          <p:nvSpPr>
            <p:cNvPr id="29" name="Rectangle 28">
              <a:extLst>
                <a:ext uri="{FF2B5EF4-FFF2-40B4-BE49-F238E27FC236}">
                  <a16:creationId xmlns:a16="http://schemas.microsoft.com/office/drawing/2014/main" id="{DCF9F867-380D-88A9-B94E-D9A1A87B3A76}"/>
                </a:ext>
              </a:extLst>
            </p:cNvPr>
            <p:cNvSpPr/>
            <p:nvPr userDrawn="1"/>
          </p:nvSpPr>
          <p:spPr>
            <a:xfrm>
              <a:off x="650637" y="2604172"/>
              <a:ext cx="2718704" cy="2302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80;p70">
              <a:extLst>
                <a:ext uri="{FF2B5EF4-FFF2-40B4-BE49-F238E27FC236}">
                  <a16:creationId xmlns:a16="http://schemas.microsoft.com/office/drawing/2014/main" id="{CAB8D657-3DC1-5B48-B2E1-44EC36765E06}"/>
                </a:ext>
              </a:extLst>
            </p:cNvPr>
            <p:cNvSpPr/>
            <p:nvPr userDrawn="1"/>
          </p:nvSpPr>
          <p:spPr>
            <a:xfrm>
              <a:off x="1848714" y="2551932"/>
              <a:ext cx="334706" cy="334706"/>
            </a:xfrm>
            <a:prstGeom prst="ellipse">
              <a:avLst/>
            </a:prstGeom>
            <a:solidFill>
              <a:schemeClr val="tx1"/>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39" name="Straight Arrow Connector 38">
              <a:extLst>
                <a:ext uri="{FF2B5EF4-FFF2-40B4-BE49-F238E27FC236}">
                  <a16:creationId xmlns:a16="http://schemas.microsoft.com/office/drawing/2014/main" id="{DF94AB81-35B4-0194-BB00-4347ED14C200}"/>
                </a:ext>
              </a:extLst>
            </p:cNvPr>
            <p:cNvCxnSpPr>
              <a:cxnSpLocks/>
            </p:cNvCxnSpPr>
            <p:nvPr userDrawn="1"/>
          </p:nvCxnSpPr>
          <p:spPr>
            <a:xfrm flipV="1">
              <a:off x="2015000" y="2385359"/>
              <a:ext cx="0" cy="333925"/>
            </a:xfrm>
            <a:prstGeom prst="straightConnector1">
              <a:avLst/>
            </a:prstGeom>
            <a:ln w="25400">
              <a:solidFill>
                <a:schemeClr val="tx1"/>
              </a:solidFill>
              <a:tailEnd type="oval"/>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A532FA88-2690-1013-F62A-BDD1CAFFE43C}"/>
              </a:ext>
            </a:extLst>
          </p:cNvPr>
          <p:cNvGrpSpPr/>
          <p:nvPr userDrawn="1"/>
        </p:nvGrpSpPr>
        <p:grpSpPr>
          <a:xfrm>
            <a:off x="8806750" y="2549236"/>
            <a:ext cx="2718707" cy="501279"/>
            <a:chOff x="650634" y="2385359"/>
            <a:chExt cx="2718707" cy="501279"/>
          </a:xfrm>
        </p:grpSpPr>
        <p:sp>
          <p:nvSpPr>
            <p:cNvPr id="41" name="Rectangle 40">
              <a:extLst>
                <a:ext uri="{FF2B5EF4-FFF2-40B4-BE49-F238E27FC236}">
                  <a16:creationId xmlns:a16="http://schemas.microsoft.com/office/drawing/2014/main" id="{C5678BD7-9336-3687-7B08-42BD1FE85AFA}"/>
                </a:ext>
              </a:extLst>
            </p:cNvPr>
            <p:cNvSpPr/>
            <p:nvPr userDrawn="1"/>
          </p:nvSpPr>
          <p:spPr>
            <a:xfrm>
              <a:off x="650634" y="2604172"/>
              <a:ext cx="2718707" cy="23022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280;p70">
              <a:extLst>
                <a:ext uri="{FF2B5EF4-FFF2-40B4-BE49-F238E27FC236}">
                  <a16:creationId xmlns:a16="http://schemas.microsoft.com/office/drawing/2014/main" id="{7CE178BE-B6C3-8CB2-4799-1C0468866306}"/>
                </a:ext>
              </a:extLst>
            </p:cNvPr>
            <p:cNvSpPr/>
            <p:nvPr userDrawn="1"/>
          </p:nvSpPr>
          <p:spPr>
            <a:xfrm>
              <a:off x="1848714" y="2551932"/>
              <a:ext cx="334706" cy="334706"/>
            </a:xfrm>
            <a:prstGeom prst="ellipse">
              <a:avLst/>
            </a:prstGeom>
            <a:solidFill>
              <a:schemeClr val="accent3"/>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43" name="Straight Arrow Connector 42">
              <a:extLst>
                <a:ext uri="{FF2B5EF4-FFF2-40B4-BE49-F238E27FC236}">
                  <a16:creationId xmlns:a16="http://schemas.microsoft.com/office/drawing/2014/main" id="{F017E948-3618-C513-88DF-FF6278DEB57A}"/>
                </a:ext>
              </a:extLst>
            </p:cNvPr>
            <p:cNvCxnSpPr>
              <a:cxnSpLocks/>
            </p:cNvCxnSpPr>
            <p:nvPr userDrawn="1"/>
          </p:nvCxnSpPr>
          <p:spPr>
            <a:xfrm flipV="1">
              <a:off x="2015000" y="2385359"/>
              <a:ext cx="0" cy="333925"/>
            </a:xfrm>
            <a:prstGeom prst="straightConnector1">
              <a:avLst/>
            </a:prstGeom>
            <a:ln w="25400">
              <a:solidFill>
                <a:schemeClr val="accent3"/>
              </a:solidFill>
              <a:tailEnd type="ova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03710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matchingName="7_Section Header" preserve="1">
  <p:cSld name="8_Section Header">
    <p:bg>
      <p:bgPr>
        <a:solidFill>
          <a:schemeClr val="tx1"/>
        </a:solidFill>
        <a:effectLst/>
      </p:bgPr>
    </p:bg>
    <p:spTree>
      <p:nvGrpSpPr>
        <p:cNvPr id="1" name="Shape 333"/>
        <p:cNvGrpSpPr/>
        <p:nvPr/>
      </p:nvGrpSpPr>
      <p:grpSpPr>
        <a:xfrm>
          <a:off x="0" y="0"/>
          <a:ext cx="0" cy="0"/>
          <a:chOff x="0" y="0"/>
          <a:chExt cx="0" cy="0"/>
        </a:xfrm>
      </p:grpSpPr>
      <p:pic>
        <p:nvPicPr>
          <p:cNvPr id="336" name="Google Shape;33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pic>
        <p:nvPicPr>
          <p:cNvPr id="338" name="Google Shape;338;p75"/>
          <p:cNvPicPr preferRelativeResize="0"/>
          <p:nvPr/>
        </p:nvPicPr>
        <p:blipFill rotWithShape="1">
          <a:blip r:embed="rId4">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362642372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matchingName="7_Section Header" preserve="1">
  <p:cSld name="8_Section Header">
    <p:bg>
      <p:bgPr>
        <a:solidFill>
          <a:schemeClr val="tx1"/>
        </a:solidFill>
        <a:effectLst/>
      </p:bgPr>
    </p:bg>
    <p:spTree>
      <p:nvGrpSpPr>
        <p:cNvPr id="1" name="Shape 333"/>
        <p:cNvGrpSpPr/>
        <p:nvPr/>
      </p:nvGrpSpPr>
      <p:grpSpPr>
        <a:xfrm>
          <a:off x="0" y="0"/>
          <a:ext cx="0" cy="0"/>
          <a:chOff x="0" y="0"/>
          <a:chExt cx="0" cy="0"/>
        </a:xfrm>
      </p:grpSpPr>
      <p:pic>
        <p:nvPicPr>
          <p:cNvPr id="3" name="Picture 2" descr="A blue and black background&#10;&#10;AI-generated content may be incorrect.">
            <a:extLst>
              <a:ext uri="{FF2B5EF4-FFF2-40B4-BE49-F238E27FC236}">
                <a16:creationId xmlns:a16="http://schemas.microsoft.com/office/drawing/2014/main" id="{68EAF9E5-15D7-D93A-958F-F6E7336A7D65}"/>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pic>
        <p:nvPicPr>
          <p:cNvPr id="336" name="Google Shape;336;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8" name="Google Shape;338;p75"/>
          <p:cNvPicPr preferRelativeResize="0"/>
          <p:nvPr/>
        </p:nvPicPr>
        <p:blipFill rotWithShape="1">
          <a:blip r:embed="rId4">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28259533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7_Section Header" preserve="1">
  <p:cSld name="8_Section Header">
    <p:bg>
      <p:bgPr>
        <a:solidFill>
          <a:schemeClr val="bg1"/>
        </a:solidFill>
        <a:effectLst/>
      </p:bgPr>
    </p:bg>
    <p:spTree>
      <p:nvGrpSpPr>
        <p:cNvPr id="1" name="Shape 333"/>
        <p:cNvGrpSpPr/>
        <p:nvPr/>
      </p:nvGrpSpPr>
      <p:grpSpPr>
        <a:xfrm>
          <a:off x="0" y="0"/>
          <a:ext cx="0" cy="0"/>
          <a:chOff x="0" y="0"/>
          <a:chExt cx="0" cy="0"/>
        </a:xfrm>
      </p:grpSpPr>
      <p:pic>
        <p:nvPicPr>
          <p:cNvPr id="336" name="Google Shape;33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sp>
        <p:nvSpPr>
          <p:cNvPr id="2" name="Rectangle 1">
            <a:extLst>
              <a:ext uri="{FF2B5EF4-FFF2-40B4-BE49-F238E27FC236}">
                <a16:creationId xmlns:a16="http://schemas.microsoft.com/office/drawing/2014/main" id="{F87BA2BD-372C-01DC-26C3-F889D67CF1C3}"/>
              </a:ext>
            </a:extLst>
          </p:cNvPr>
          <p:cNvSpPr/>
          <p:nvPr userDrawn="1"/>
        </p:nvSpPr>
        <p:spPr>
          <a:xfrm>
            <a:off x="743578" y="6390751"/>
            <a:ext cx="3014506" cy="291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7995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678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5364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83091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5" name="Picture 34" descr="A close up of an object&#10;&#10;Description automatically generated">
            <a:extLst>
              <a:ext uri="{FF2B5EF4-FFF2-40B4-BE49-F238E27FC236}">
                <a16:creationId xmlns:a16="http://schemas.microsoft.com/office/drawing/2014/main" id="{87D85C84-1E21-4EF0-B6B7-B1C5A425968D}"/>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3" name="Rectangle 22">
            <a:extLst>
              <a:ext uri="{FF2B5EF4-FFF2-40B4-BE49-F238E27FC236}">
                <a16:creationId xmlns:a16="http://schemas.microsoft.com/office/drawing/2014/main" id="{CC0B2D55-82D7-4441-B7D4-2C2D2ED7F645}"/>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5B78BB6-C14F-482D-9E8F-45C1A69E04CC}"/>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a:xfrm>
            <a:off x="358775" y="214133"/>
            <a:ext cx="11472863" cy="677523"/>
          </a:xfrm>
        </p:spPr>
        <p:txBody>
          <a:bodyPr>
            <a:normAutofit/>
          </a:bodyPr>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47A29F-643C-4190-A838-D065557CF119}"/>
              </a:ext>
            </a:extLst>
          </p:cNvPr>
          <p:cNvSpPr>
            <a:spLocks noGrp="1"/>
          </p:cNvSpPr>
          <p:nvPr>
            <p:ph idx="1"/>
          </p:nvPr>
        </p:nvSpPr>
        <p:spPr>
          <a:xfrm>
            <a:off x="358775" y="1079500"/>
            <a:ext cx="11472863" cy="5165725"/>
          </a:xfrm>
        </p:spPr>
        <p:txBody>
          <a:bodyPr/>
          <a:lstStyle>
            <a:lvl1pPr marL="0" indent="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7B64BC0-C64C-4A17-A6A8-C82F3C4E80DE}"/>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21AD83DC-F8CA-42C7-B21F-4866D6F8DAAD}"/>
              </a:ext>
            </a:extLst>
          </p:cNvPr>
          <p:cNvSpPr>
            <a:spLocks noGrp="1"/>
          </p:cNvSpPr>
          <p:nvPr>
            <p:ph type="sldNum" sz="quarter" idx="12"/>
          </p:nvPr>
        </p:nvSpPr>
        <p:spPr/>
        <p:txBody>
          <a:bodyPr/>
          <a:lstStyle/>
          <a:p>
            <a:fld id="{C7CDA862-96DC-4F2E-B8EE-450732EFABAA}" type="slidenum">
              <a:rPr lang="en-GB" smtClean="0"/>
              <a:t>‹#›</a:t>
            </a:fld>
            <a:endParaRPr lang="en-GB"/>
          </a:p>
        </p:txBody>
      </p:sp>
      <p:sp>
        <p:nvSpPr>
          <p:cNvPr id="4" name="TextBox 3">
            <a:extLst>
              <a:ext uri="{FF2B5EF4-FFF2-40B4-BE49-F238E27FC236}">
                <a16:creationId xmlns:a16="http://schemas.microsoft.com/office/drawing/2014/main" id="{ED292034-3885-4E97-9345-92BF090A2844}"/>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08382E0F-423E-495F-8566-40C481B632C1}"/>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093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3589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51726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06082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1291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4435184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55054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51457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05760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45385699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18846914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8140948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88608479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67830119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9303121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8405490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1569937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426739234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091532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Divider layouts</a:t>
            </a:r>
          </a:p>
        </p:txBody>
      </p:sp>
    </p:spTree>
    <p:extLst>
      <p:ext uri="{BB962C8B-B14F-4D97-AF65-F5344CB8AC3E}">
        <p14:creationId xmlns:p14="http://schemas.microsoft.com/office/powerpoint/2010/main" val="1125667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87227823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421608255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Only + Content layouts</a:t>
            </a:r>
          </a:p>
        </p:txBody>
      </p:sp>
    </p:spTree>
    <p:extLst>
      <p:ext uri="{BB962C8B-B14F-4D97-AF65-F5344CB8AC3E}">
        <p14:creationId xmlns:p14="http://schemas.microsoft.com/office/powerpoint/2010/main" val="24016914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898236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0064512"/>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2274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5212373"/>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2708026665"/>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496243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318572663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813705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385829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1740750"/>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842939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270553147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188334146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1604302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Subtitle-Above layouts</a:t>
            </a:r>
          </a:p>
        </p:txBody>
      </p:sp>
    </p:spTree>
    <p:extLst>
      <p:ext uri="{BB962C8B-B14F-4D97-AF65-F5344CB8AC3E}">
        <p14:creationId xmlns:p14="http://schemas.microsoft.com/office/powerpoint/2010/main" val="4120683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277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328689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4648147"/>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6236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568102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7796439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59180804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431024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42777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43682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8203742"/>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002955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85670"/>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50746766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Subtitle-Below layouts</a:t>
            </a:r>
          </a:p>
        </p:txBody>
      </p:sp>
    </p:spTree>
    <p:extLst>
      <p:ext uri="{BB962C8B-B14F-4D97-AF65-F5344CB8AC3E}">
        <p14:creationId xmlns:p14="http://schemas.microsoft.com/office/powerpoint/2010/main" val="299337753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2523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300553"/>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6154638"/>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35212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450816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956608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86774965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982828"/>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905576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284957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925895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274555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5713241"/>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4610054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Special layouts</a:t>
            </a:r>
          </a:p>
        </p:txBody>
      </p:sp>
    </p:spTree>
    <p:extLst>
      <p:ext uri="{BB962C8B-B14F-4D97-AF65-F5344CB8AC3E}">
        <p14:creationId xmlns:p14="http://schemas.microsoft.com/office/powerpoint/2010/main" val="256431591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3359311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049325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8024340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16724989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6070635"/>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692997"/>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1602189"/>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5483609"/>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1680941"/>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810934"/>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End Page layouts</a:t>
            </a:r>
          </a:p>
        </p:txBody>
      </p:sp>
    </p:spTree>
    <p:extLst>
      <p:ext uri="{BB962C8B-B14F-4D97-AF65-F5344CB8AC3E}">
        <p14:creationId xmlns:p14="http://schemas.microsoft.com/office/powerpoint/2010/main" val="2423964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377694875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368630621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394758414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Cover3">
    <p:bg>
      <p:bgPr>
        <a:solidFill>
          <a:schemeClr val="dk1"/>
        </a:solidFill>
        <a:effectLst/>
      </p:bgPr>
    </p:bg>
    <p:spTree>
      <p:nvGrpSpPr>
        <p:cNvPr id="1" name="Shape 37"/>
        <p:cNvGrpSpPr/>
        <p:nvPr/>
      </p:nvGrpSpPr>
      <p:grpSpPr>
        <a:xfrm>
          <a:off x="0" y="0"/>
          <a:ext cx="0" cy="0"/>
          <a:chOff x="0" y="0"/>
          <a:chExt cx="0" cy="0"/>
        </a:xfrm>
      </p:grpSpPr>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2" name="Picture 1">
            <a:extLst>
              <a:ext uri="{FF2B5EF4-FFF2-40B4-BE49-F238E27FC236}">
                <a16:creationId xmlns:a16="http://schemas.microsoft.com/office/drawing/2014/main" id="{B4631E5C-995C-5248-76E1-0347E63CFD2B}"/>
              </a:ext>
            </a:extLst>
          </p:cNvPr>
          <p:cNvPicPr>
            <a:picLocks noChangeAspect="1"/>
          </p:cNvPicPr>
          <p:nvPr userDrawn="1"/>
        </p:nvPicPr>
        <p:blipFill>
          <a:blip r:embed="rId3"/>
          <a:stretch>
            <a:fillRect/>
          </a:stretch>
        </p:blipFill>
        <p:spPr>
          <a:xfrm>
            <a:off x="838200" y="846660"/>
            <a:ext cx="1846371" cy="784708"/>
          </a:xfrm>
          <a:prstGeom prst="rect">
            <a:avLst/>
          </a:prstGeom>
        </p:spPr>
      </p:pic>
      <p:pic>
        <p:nvPicPr>
          <p:cNvPr id="3" name="Google Shape;14;p40" descr="A blue and black background&#10;&#10;Description automatically generated">
            <a:extLst>
              <a:ext uri="{FF2B5EF4-FFF2-40B4-BE49-F238E27FC236}">
                <a16:creationId xmlns:a16="http://schemas.microsoft.com/office/drawing/2014/main" id="{4000519C-31A7-4D30-9B1E-81E52D247CF5}"/>
              </a:ext>
            </a:extLst>
          </p:cNvPr>
          <p:cNvPicPr preferRelativeResize="0"/>
          <p:nvPr userDrawn="1"/>
        </p:nvPicPr>
        <p:blipFill rotWithShape="1">
          <a:blip r:embed="rId4">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198154421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1_Cover3">
    <p:bg>
      <p:bgPr>
        <a:solidFill>
          <a:schemeClr val="dk1"/>
        </a:solidFill>
        <a:effectLst/>
      </p:bgPr>
    </p:bg>
    <p:spTree>
      <p:nvGrpSpPr>
        <p:cNvPr id="1" name="Shape 37"/>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AF966E3C-B1D6-9D91-598D-1AC1EC379701}"/>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2" name="Picture 1">
            <a:extLst>
              <a:ext uri="{FF2B5EF4-FFF2-40B4-BE49-F238E27FC236}">
                <a16:creationId xmlns:a16="http://schemas.microsoft.com/office/drawing/2014/main" id="{B4631E5C-995C-5248-76E1-0347E63CFD2B}"/>
              </a:ext>
            </a:extLst>
          </p:cNvPr>
          <p:cNvPicPr>
            <a:picLocks noChangeAspect="1"/>
          </p:cNvPicPr>
          <p:nvPr userDrawn="1"/>
        </p:nvPicPr>
        <p:blipFill>
          <a:blip r:embed="rId4"/>
          <a:stretch>
            <a:fillRect/>
          </a:stretch>
        </p:blipFill>
        <p:spPr>
          <a:xfrm>
            <a:off x="838200" y="846660"/>
            <a:ext cx="1846371" cy="784708"/>
          </a:xfrm>
          <a:prstGeom prst="rect">
            <a:avLst/>
          </a:prstGeom>
        </p:spPr>
      </p:pic>
    </p:spTree>
    <p:extLst>
      <p:ext uri="{BB962C8B-B14F-4D97-AF65-F5344CB8AC3E}">
        <p14:creationId xmlns:p14="http://schemas.microsoft.com/office/powerpoint/2010/main" val="41042693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matchingName="Cover3" preserve="1" userDrawn="1">
  <p:cSld name="1_Cover3">
    <p:bg>
      <p:bgPr>
        <a:solidFill>
          <a:schemeClr val="bg1"/>
        </a:solidFill>
        <a:effectLst/>
      </p:bgPr>
    </p:bg>
    <p:spTree>
      <p:nvGrpSpPr>
        <p:cNvPr id="1" name="Shape 37"/>
        <p:cNvGrpSpPr/>
        <p:nvPr/>
      </p:nvGrpSpPr>
      <p:grpSpPr>
        <a:xfrm>
          <a:off x="0" y="0"/>
          <a:ext cx="0" cy="0"/>
          <a:chOff x="0" y="0"/>
          <a:chExt cx="0" cy="0"/>
        </a:xfrm>
      </p:grpSpPr>
      <p:sp>
        <p:nvSpPr>
          <p:cNvPr id="41" name="Google Shape;41;p76"/>
          <p:cNvSpPr txBox="1">
            <a:spLocks noGrp="1"/>
          </p:cNvSpPr>
          <p:nvPr>
            <p:ph type="ctrTitle" hasCustomPrompt="1"/>
          </p:nvPr>
        </p:nvSpPr>
        <p:spPr>
          <a:xfrm>
            <a:off x="876436" y="2003814"/>
            <a:ext cx="6528179" cy="20376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p>
        </p:txBody>
      </p:sp>
      <p:sp>
        <p:nvSpPr>
          <p:cNvPr id="42" name="Google Shape;42;p76"/>
          <p:cNvSpPr txBox="1">
            <a:spLocks noGrp="1"/>
          </p:cNvSpPr>
          <p:nvPr>
            <p:ph type="subTitle" idx="1"/>
          </p:nvPr>
        </p:nvSpPr>
        <p:spPr>
          <a:xfrm>
            <a:off x="876436" y="4133513"/>
            <a:ext cx="6528179" cy="1202437"/>
          </a:xfrm>
          <a:prstGeom prst="rect">
            <a:avLst/>
          </a:prstGeom>
          <a:noFill/>
          <a:ln>
            <a:noFill/>
          </a:ln>
        </p:spPr>
        <p:txBody>
          <a:bodyPr spcFirstLastPara="1" wrap="square" lIns="91425" tIns="45700" rIns="91425" bIns="45700" anchor="t" anchorCtr="0">
            <a:noAutofit/>
          </a:bodyPr>
          <a:lstStyle>
            <a:lvl1pPr marL="9525" lvl="0" indent="0" algn="l">
              <a:lnSpc>
                <a:spcPct val="90000"/>
              </a:lnSpc>
              <a:spcBef>
                <a:spcPts val="1000"/>
              </a:spcBef>
              <a:spcAft>
                <a:spcPts val="0"/>
              </a:spcAft>
              <a:buSzPts val="2000"/>
              <a:buNone/>
              <a:tabLst/>
              <a:defRPr sz="2000">
                <a:solidFill>
                  <a:schemeClr val="tx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48361" y="0"/>
            <a:ext cx="7443640" cy="6858000"/>
          </a:xfrm>
          <a:prstGeom prst="rect">
            <a:avLst/>
          </a:prstGeom>
          <a:noFill/>
          <a:ln>
            <a:noFill/>
          </a:ln>
        </p:spPr>
      </p:pic>
      <p:pic>
        <p:nvPicPr>
          <p:cNvPr id="45" name="Google Shape;45;p76"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3F008FA9-A95A-B05F-377B-2231DE437F04}"/>
              </a:ext>
            </a:extLst>
          </p:cNvPr>
          <p:cNvPicPr>
            <a:picLocks noChangeAspect="1"/>
          </p:cNvPicPr>
          <p:nvPr userDrawn="1"/>
        </p:nvPicPr>
        <p:blipFill>
          <a:blip r:embed="rId4"/>
          <a:stretch>
            <a:fillRect/>
          </a:stretch>
        </p:blipFill>
        <p:spPr>
          <a:xfrm>
            <a:off x="977667" y="965012"/>
            <a:ext cx="1574215" cy="543541"/>
          </a:xfrm>
          <a:prstGeom prst="rect">
            <a:avLst/>
          </a:prstGeom>
        </p:spPr>
      </p:pic>
    </p:spTree>
    <p:extLst>
      <p:ext uri="{BB962C8B-B14F-4D97-AF65-F5344CB8AC3E}">
        <p14:creationId xmlns:p14="http://schemas.microsoft.com/office/powerpoint/2010/main" val="245251659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1_TOC" preserve="1">
  <p:cSld name="1_TOC">
    <p:spTree>
      <p:nvGrpSpPr>
        <p:cNvPr id="1" name="Shape 46"/>
        <p:cNvGrpSpPr/>
        <p:nvPr/>
      </p:nvGrpSpPr>
      <p:grpSpPr>
        <a:xfrm>
          <a:off x="0" y="0"/>
          <a:ext cx="0" cy="0"/>
          <a:chOff x="0" y="0"/>
          <a:chExt cx="0" cy="0"/>
        </a:xfrm>
      </p:grpSpPr>
      <p:sp>
        <p:nvSpPr>
          <p:cNvPr id="47" name="Google Shape;47;p43"/>
          <p:cNvSpPr>
            <a:spLocks noGrp="1"/>
          </p:cNvSpPr>
          <p:nvPr>
            <p:ph type="pic" idx="2"/>
          </p:nvPr>
        </p:nvSpPr>
        <p:spPr>
          <a:xfrm>
            <a:off x="6339992" y="0"/>
            <a:ext cx="5852007" cy="6743699"/>
          </a:xfrm>
          <a:prstGeom prst="rect">
            <a:avLst/>
          </a:prstGeom>
          <a:solidFill>
            <a:srgbClr val="F2F2F2"/>
          </a:solidFill>
          <a:ln>
            <a:noFill/>
          </a:ln>
        </p:spPr>
        <p:txBody>
          <a:bodyPr/>
          <a:lstStyle/>
          <a:p>
            <a:endParaRPr lang="en-US"/>
          </a:p>
        </p:txBody>
      </p:sp>
      <p:sp>
        <p:nvSpPr>
          <p:cNvPr id="48" name="Google Shape;48;p43"/>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0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49" name="Google Shape;49;p43"/>
          <p:cNvSpPr txBox="1">
            <a:spLocks noGrp="1"/>
          </p:cNvSpPr>
          <p:nvPr>
            <p:ph type="body" idx="1"/>
          </p:nvPr>
        </p:nvSpPr>
        <p:spPr>
          <a:xfrm>
            <a:off x="1664494" y="3690072"/>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body" idx="3"/>
          </p:nvPr>
        </p:nvSpPr>
        <p:spPr>
          <a:xfrm>
            <a:off x="1664494" y="4527200"/>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3"/>
          <p:cNvSpPr txBox="1">
            <a:spLocks noGrp="1"/>
          </p:cNvSpPr>
          <p:nvPr>
            <p:ph type="body" idx="4"/>
          </p:nvPr>
        </p:nvSpPr>
        <p:spPr>
          <a:xfrm>
            <a:off x="1664494" y="5364327"/>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3"/>
          <p:cNvSpPr txBox="1">
            <a:spLocks noGrp="1"/>
          </p:cNvSpPr>
          <p:nvPr>
            <p:ph type="body" idx="5"/>
          </p:nvPr>
        </p:nvSpPr>
        <p:spPr>
          <a:xfrm>
            <a:off x="1664494" y="2009379"/>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3"/>
          <p:cNvSpPr txBox="1">
            <a:spLocks noGrp="1"/>
          </p:cNvSpPr>
          <p:nvPr>
            <p:ph type="body" idx="6"/>
          </p:nvPr>
        </p:nvSpPr>
        <p:spPr>
          <a:xfrm>
            <a:off x="1664494" y="2852945"/>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3"/>
          <p:cNvSpPr txBox="1"/>
          <p:nvPr/>
        </p:nvSpPr>
        <p:spPr>
          <a:xfrm>
            <a:off x="838200" y="191481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01</a:t>
            </a:r>
            <a:endParaRPr sz="3200" b="1" i="0" u="none" strike="noStrike" cap="none">
              <a:solidFill>
                <a:schemeClr val="accent1"/>
              </a:solidFill>
              <a:latin typeface="Century Gothic"/>
              <a:ea typeface="Century Gothic"/>
              <a:cs typeface="Century Gothic"/>
              <a:sym typeface="Century Gothic"/>
            </a:endParaRPr>
          </a:p>
        </p:txBody>
      </p:sp>
      <p:sp>
        <p:nvSpPr>
          <p:cNvPr id="55" name="Google Shape;55;p43"/>
          <p:cNvSpPr txBox="1"/>
          <p:nvPr/>
        </p:nvSpPr>
        <p:spPr>
          <a:xfrm>
            <a:off x="838200" y="2758380"/>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02</a:t>
            </a:r>
            <a:endParaRPr sz="3200" b="1" i="0" u="none" strike="noStrike" cap="none">
              <a:solidFill>
                <a:schemeClr val="accent1"/>
              </a:solidFill>
              <a:latin typeface="Century Gothic"/>
              <a:ea typeface="Century Gothic"/>
              <a:cs typeface="Century Gothic"/>
              <a:sym typeface="Century Gothic"/>
            </a:endParaRPr>
          </a:p>
        </p:txBody>
      </p:sp>
      <p:sp>
        <p:nvSpPr>
          <p:cNvPr id="56" name="Google Shape;56;p43"/>
          <p:cNvSpPr txBox="1"/>
          <p:nvPr/>
        </p:nvSpPr>
        <p:spPr>
          <a:xfrm>
            <a:off x="838200" y="3595507"/>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03</a:t>
            </a:r>
            <a:endParaRPr sz="3200" b="1" i="0" u="none" strike="noStrike" cap="none">
              <a:solidFill>
                <a:schemeClr val="accent1"/>
              </a:solidFill>
              <a:latin typeface="Century Gothic"/>
              <a:ea typeface="Century Gothic"/>
              <a:cs typeface="Century Gothic"/>
              <a:sym typeface="Century Gothic"/>
            </a:endParaRPr>
          </a:p>
        </p:txBody>
      </p:sp>
      <p:sp>
        <p:nvSpPr>
          <p:cNvPr id="57" name="Google Shape;57;p43"/>
          <p:cNvSpPr txBox="1"/>
          <p:nvPr/>
        </p:nvSpPr>
        <p:spPr>
          <a:xfrm>
            <a:off x="838200" y="443263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04</a:t>
            </a:r>
            <a:endParaRPr sz="3200" b="1" i="0" u="none" strike="noStrike" cap="none">
              <a:solidFill>
                <a:schemeClr val="accent1"/>
              </a:solidFill>
              <a:latin typeface="Century Gothic"/>
              <a:ea typeface="Century Gothic"/>
              <a:cs typeface="Century Gothic"/>
              <a:sym typeface="Century Gothic"/>
            </a:endParaRPr>
          </a:p>
        </p:txBody>
      </p:sp>
      <p:sp>
        <p:nvSpPr>
          <p:cNvPr id="58" name="Google Shape;58;p43"/>
          <p:cNvSpPr txBox="1"/>
          <p:nvPr/>
        </p:nvSpPr>
        <p:spPr>
          <a:xfrm>
            <a:off x="838200" y="5269761"/>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05</a:t>
            </a:r>
            <a:endParaRPr sz="3200" b="1" i="0" u="none" strike="noStrike" cap="none">
              <a:solidFill>
                <a:schemeClr val="accent1"/>
              </a:solidFill>
              <a:latin typeface="Century Gothic"/>
              <a:ea typeface="Century Gothic"/>
              <a:cs typeface="Century Gothic"/>
              <a:sym typeface="Century Gothic"/>
            </a:endParaRPr>
          </a:p>
        </p:txBody>
      </p:sp>
      <p:pic>
        <p:nvPicPr>
          <p:cNvPr id="59" name="Google Shape;59;p43"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384032397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1_TOC" preserve="1" userDrawn="1">
  <p:cSld name="2_TOC">
    <p:bg>
      <p:bgPr>
        <a:solidFill>
          <a:schemeClr val="tx1"/>
        </a:solidFill>
        <a:effectLst/>
      </p:bgPr>
    </p:bg>
    <p:spTree>
      <p:nvGrpSpPr>
        <p:cNvPr id="1" name="Shape 46"/>
        <p:cNvGrpSpPr/>
        <p:nvPr/>
      </p:nvGrpSpPr>
      <p:grpSpPr>
        <a:xfrm>
          <a:off x="0" y="0"/>
          <a:ext cx="0" cy="0"/>
          <a:chOff x="0" y="0"/>
          <a:chExt cx="0" cy="0"/>
        </a:xfrm>
      </p:grpSpPr>
      <p:sp>
        <p:nvSpPr>
          <p:cNvPr id="47" name="Google Shape;47;p43"/>
          <p:cNvSpPr>
            <a:spLocks noGrp="1"/>
          </p:cNvSpPr>
          <p:nvPr>
            <p:ph type="pic" idx="2"/>
          </p:nvPr>
        </p:nvSpPr>
        <p:spPr>
          <a:xfrm>
            <a:off x="6339992" y="0"/>
            <a:ext cx="5852007" cy="6743699"/>
          </a:xfrm>
          <a:prstGeom prst="rect">
            <a:avLst/>
          </a:prstGeom>
          <a:solidFill>
            <a:srgbClr val="F2F2F2"/>
          </a:solidFill>
          <a:ln>
            <a:noFill/>
          </a:ln>
        </p:spPr>
        <p:txBody>
          <a:bodyPr/>
          <a:lstStyle/>
          <a:p>
            <a:endParaRPr lang="en-US"/>
          </a:p>
        </p:txBody>
      </p:sp>
      <p:sp>
        <p:nvSpPr>
          <p:cNvPr id="48" name="Google Shape;48;p43"/>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000"/>
              <a:buFont typeface="Georgia"/>
              <a:buNone/>
              <a:defRPr sz="3200">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54" name="Google Shape;54;p43"/>
          <p:cNvSpPr txBox="1"/>
          <p:nvPr/>
        </p:nvSpPr>
        <p:spPr>
          <a:xfrm>
            <a:off x="838200" y="191481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01</a:t>
            </a:r>
            <a:endParaRPr sz="3200" b="1" i="0" u="none" strike="noStrike" cap="none">
              <a:solidFill>
                <a:schemeClr val="accent1"/>
              </a:solidFill>
              <a:latin typeface="Century Gothic"/>
              <a:ea typeface="Century Gothic"/>
              <a:cs typeface="Century Gothic"/>
              <a:sym typeface="Century Gothic"/>
            </a:endParaRPr>
          </a:p>
        </p:txBody>
      </p:sp>
      <p:sp>
        <p:nvSpPr>
          <p:cNvPr id="55" name="Google Shape;55;p43"/>
          <p:cNvSpPr txBox="1"/>
          <p:nvPr/>
        </p:nvSpPr>
        <p:spPr>
          <a:xfrm>
            <a:off x="838200" y="2758380"/>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02</a:t>
            </a:r>
            <a:endParaRPr sz="3200" b="1" i="0" u="none" strike="noStrike" cap="none">
              <a:solidFill>
                <a:schemeClr val="accent1"/>
              </a:solidFill>
              <a:latin typeface="Century Gothic"/>
              <a:ea typeface="Century Gothic"/>
              <a:cs typeface="Century Gothic"/>
              <a:sym typeface="Century Gothic"/>
            </a:endParaRPr>
          </a:p>
        </p:txBody>
      </p:sp>
      <p:sp>
        <p:nvSpPr>
          <p:cNvPr id="56" name="Google Shape;56;p43"/>
          <p:cNvSpPr txBox="1"/>
          <p:nvPr/>
        </p:nvSpPr>
        <p:spPr>
          <a:xfrm>
            <a:off x="838200" y="3595507"/>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03</a:t>
            </a:r>
            <a:endParaRPr sz="3200" b="1" i="0" u="none" strike="noStrike" cap="none">
              <a:solidFill>
                <a:schemeClr val="accent1"/>
              </a:solidFill>
              <a:latin typeface="Century Gothic"/>
              <a:ea typeface="Century Gothic"/>
              <a:cs typeface="Century Gothic"/>
              <a:sym typeface="Century Gothic"/>
            </a:endParaRPr>
          </a:p>
        </p:txBody>
      </p:sp>
      <p:sp>
        <p:nvSpPr>
          <p:cNvPr id="57" name="Google Shape;57;p43"/>
          <p:cNvSpPr txBox="1"/>
          <p:nvPr/>
        </p:nvSpPr>
        <p:spPr>
          <a:xfrm>
            <a:off x="838200" y="4432634"/>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04</a:t>
            </a:r>
            <a:endParaRPr sz="3200" b="1" i="0" u="none" strike="noStrike" cap="none">
              <a:solidFill>
                <a:schemeClr val="accent1"/>
              </a:solidFill>
              <a:latin typeface="Century Gothic"/>
              <a:ea typeface="Century Gothic"/>
              <a:cs typeface="Century Gothic"/>
              <a:sym typeface="Century Gothic"/>
            </a:endParaRPr>
          </a:p>
        </p:txBody>
      </p:sp>
      <p:sp>
        <p:nvSpPr>
          <p:cNvPr id="58" name="Google Shape;58;p43"/>
          <p:cNvSpPr txBox="1"/>
          <p:nvPr/>
        </p:nvSpPr>
        <p:spPr>
          <a:xfrm>
            <a:off x="838200" y="5269761"/>
            <a:ext cx="8262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05</a:t>
            </a:r>
            <a:endParaRPr sz="3200" b="1" i="0" u="none" strike="noStrike" cap="none">
              <a:solidFill>
                <a:schemeClr val="accent1"/>
              </a:solidFill>
              <a:latin typeface="Century Gothic"/>
              <a:ea typeface="Century Gothic"/>
              <a:cs typeface="Century Gothic"/>
              <a:sym typeface="Century Gothic"/>
            </a:endParaRPr>
          </a:p>
        </p:txBody>
      </p:sp>
      <p:pic>
        <p:nvPicPr>
          <p:cNvPr id="59" name="Google Shape;59;p43"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3" name="Google Shape;49;p43">
            <a:extLst>
              <a:ext uri="{FF2B5EF4-FFF2-40B4-BE49-F238E27FC236}">
                <a16:creationId xmlns:a16="http://schemas.microsoft.com/office/drawing/2014/main" id="{7CB2CC64-FD20-78F0-8097-76B89B526407}"/>
              </a:ext>
            </a:extLst>
          </p:cNvPr>
          <p:cNvSpPr txBox="1">
            <a:spLocks noGrp="1"/>
          </p:cNvSpPr>
          <p:nvPr>
            <p:ph type="body" idx="1"/>
          </p:nvPr>
        </p:nvSpPr>
        <p:spPr>
          <a:xfrm>
            <a:off x="1664494" y="3690072"/>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50;p43">
            <a:extLst>
              <a:ext uri="{FF2B5EF4-FFF2-40B4-BE49-F238E27FC236}">
                <a16:creationId xmlns:a16="http://schemas.microsoft.com/office/drawing/2014/main" id="{260E2CCE-061A-3A1F-A3BF-255749B96078}"/>
              </a:ext>
            </a:extLst>
          </p:cNvPr>
          <p:cNvSpPr txBox="1">
            <a:spLocks noGrp="1"/>
          </p:cNvSpPr>
          <p:nvPr>
            <p:ph type="body" idx="3"/>
          </p:nvPr>
        </p:nvSpPr>
        <p:spPr>
          <a:xfrm>
            <a:off x="1664494" y="4527200"/>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51;p43">
            <a:extLst>
              <a:ext uri="{FF2B5EF4-FFF2-40B4-BE49-F238E27FC236}">
                <a16:creationId xmlns:a16="http://schemas.microsoft.com/office/drawing/2014/main" id="{B8301647-71AB-6657-EA3F-236729504B44}"/>
              </a:ext>
            </a:extLst>
          </p:cNvPr>
          <p:cNvSpPr txBox="1">
            <a:spLocks noGrp="1"/>
          </p:cNvSpPr>
          <p:nvPr>
            <p:ph type="body" idx="4"/>
          </p:nvPr>
        </p:nvSpPr>
        <p:spPr>
          <a:xfrm>
            <a:off x="1664494" y="5364327"/>
            <a:ext cx="4078709" cy="457199"/>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52;p43">
            <a:extLst>
              <a:ext uri="{FF2B5EF4-FFF2-40B4-BE49-F238E27FC236}">
                <a16:creationId xmlns:a16="http://schemas.microsoft.com/office/drawing/2014/main" id="{64F20E59-B1DC-31C8-29E5-964F22AABADE}"/>
              </a:ext>
            </a:extLst>
          </p:cNvPr>
          <p:cNvSpPr txBox="1">
            <a:spLocks noGrp="1"/>
          </p:cNvSpPr>
          <p:nvPr>
            <p:ph type="body" idx="5"/>
          </p:nvPr>
        </p:nvSpPr>
        <p:spPr>
          <a:xfrm>
            <a:off x="1664494" y="2009379"/>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53;p43">
            <a:extLst>
              <a:ext uri="{FF2B5EF4-FFF2-40B4-BE49-F238E27FC236}">
                <a16:creationId xmlns:a16="http://schemas.microsoft.com/office/drawing/2014/main" id="{C14910B1-71D4-4894-2F04-98F40B565D04}"/>
              </a:ext>
            </a:extLst>
          </p:cNvPr>
          <p:cNvSpPr txBox="1">
            <a:spLocks noGrp="1"/>
          </p:cNvSpPr>
          <p:nvPr>
            <p:ph type="body" idx="6"/>
          </p:nvPr>
        </p:nvSpPr>
        <p:spPr>
          <a:xfrm>
            <a:off x="1664494" y="2852945"/>
            <a:ext cx="4078709" cy="457200"/>
          </a:xfrm>
          <a:prstGeom prst="rect">
            <a:avLst/>
          </a:prstGeom>
          <a:noFill/>
          <a:ln>
            <a:noFill/>
          </a:ln>
        </p:spPr>
        <p:txBody>
          <a:bodyPr spcFirstLastPara="1" wrap="square" lIns="0" tIns="0" rIns="0" bIns="0" anchor="ctr" anchorCtr="0">
            <a:noAutofit/>
          </a:bodyPr>
          <a:lstStyle>
            <a:lvl1pPr marL="11113" lvl="0" indent="0" algn="l">
              <a:lnSpc>
                <a:spcPct val="100000"/>
              </a:lnSpc>
              <a:spcBef>
                <a:spcPts val="0"/>
              </a:spcBef>
              <a:spcAft>
                <a:spcPts val="0"/>
              </a:spcAft>
              <a:buSzPts val="1600"/>
              <a:buNone/>
              <a:tabLst/>
              <a:defRPr sz="1600" b="0" i="0">
                <a:solidFill>
                  <a:schemeClr val="bg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4290693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60"/>
        <p:cNvGrpSpPr/>
        <p:nvPr/>
      </p:nvGrpSpPr>
      <p:grpSpPr>
        <a:xfrm>
          <a:off x="0" y="0"/>
          <a:ext cx="0" cy="0"/>
          <a:chOff x="0" y="0"/>
          <a:chExt cx="0" cy="0"/>
        </a:xfrm>
      </p:grpSpPr>
      <p:sp>
        <p:nvSpPr>
          <p:cNvPr id="9" name="Text Placeholder 2">
            <a:extLst>
              <a:ext uri="{FF2B5EF4-FFF2-40B4-BE49-F238E27FC236}">
                <a16:creationId xmlns:a16="http://schemas.microsoft.com/office/drawing/2014/main" id="{785EB232-BE48-FB3C-47B0-289006DCC1F6}"/>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pic>
        <p:nvPicPr>
          <p:cNvPr id="61" name="Google Shape;61;p44"/>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62" name="Google Shape;62;p4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Tree>
    <p:extLst>
      <p:ext uri="{BB962C8B-B14F-4D97-AF65-F5344CB8AC3E}">
        <p14:creationId xmlns:p14="http://schemas.microsoft.com/office/powerpoint/2010/main" val="324101760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60"/>
        <p:cNvGrpSpPr/>
        <p:nvPr/>
      </p:nvGrpSpPr>
      <p:grpSpPr>
        <a:xfrm>
          <a:off x="0" y="0"/>
          <a:ext cx="0" cy="0"/>
          <a:chOff x="0" y="0"/>
          <a:chExt cx="0" cy="0"/>
        </a:xfrm>
      </p:grpSpPr>
      <p:pic>
        <p:nvPicPr>
          <p:cNvPr id="61" name="Google Shape;61;p44"/>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3"/>
            <a:ext cx="3982615" cy="9133340"/>
          </a:xfrm>
          <a:prstGeom prst="rect">
            <a:avLst/>
          </a:prstGeom>
          <a:noFill/>
          <a:ln>
            <a:noFill/>
          </a:ln>
        </p:spPr>
      </p:pic>
      <p:cxnSp>
        <p:nvCxnSpPr>
          <p:cNvPr id="5" name="Straight Connector 4">
            <a:extLst>
              <a:ext uri="{FF2B5EF4-FFF2-40B4-BE49-F238E27FC236}">
                <a16:creationId xmlns:a16="http://schemas.microsoft.com/office/drawing/2014/main" id="{39315E74-35DE-CD21-6980-3CED6819B721}"/>
              </a:ext>
            </a:extLst>
          </p:cNvPr>
          <p:cNvCxnSpPr>
            <a:cxnSpLocks/>
          </p:cNvCxnSpPr>
          <p:nvPr userDrawn="1"/>
        </p:nvCxnSpPr>
        <p:spPr>
          <a:xfrm>
            <a:off x="2268618" y="3087917"/>
            <a:ext cx="7654764" cy="0"/>
          </a:xfrm>
          <a:prstGeom prst="line">
            <a:avLst/>
          </a:prstGeom>
          <a:ln w="53975"/>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73D6D5B-C33B-B585-598C-E1A97039D781}"/>
              </a:ext>
            </a:extLst>
          </p:cNvPr>
          <p:cNvGrpSpPr/>
          <p:nvPr userDrawn="1"/>
        </p:nvGrpSpPr>
        <p:grpSpPr>
          <a:xfrm>
            <a:off x="1080463" y="1713402"/>
            <a:ext cx="10031074" cy="2749031"/>
            <a:chOff x="675465" y="1769852"/>
            <a:chExt cx="10031074" cy="2749031"/>
          </a:xfrm>
        </p:grpSpPr>
        <p:grpSp>
          <p:nvGrpSpPr>
            <p:cNvPr id="7" name="Group 6">
              <a:extLst>
                <a:ext uri="{FF2B5EF4-FFF2-40B4-BE49-F238E27FC236}">
                  <a16:creationId xmlns:a16="http://schemas.microsoft.com/office/drawing/2014/main" id="{90C6EF7C-6796-9816-9BF7-E35CFD8C57F2}"/>
                </a:ext>
              </a:extLst>
            </p:cNvPr>
            <p:cNvGrpSpPr/>
            <p:nvPr/>
          </p:nvGrpSpPr>
          <p:grpSpPr>
            <a:xfrm>
              <a:off x="7849526" y="1769852"/>
              <a:ext cx="2857013" cy="2749031"/>
              <a:chOff x="4886325" y="2263404"/>
              <a:chExt cx="2419349" cy="2327909"/>
            </a:xfrm>
          </p:grpSpPr>
          <p:sp>
            <p:nvSpPr>
              <p:cNvPr id="17" name="Freeform 16">
                <a:extLst>
                  <a:ext uri="{FF2B5EF4-FFF2-40B4-BE49-F238E27FC236}">
                    <a16:creationId xmlns:a16="http://schemas.microsoft.com/office/drawing/2014/main" id="{795EFDF1-CB93-7B90-5A52-4A340691479C}"/>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CAE0779-AE44-C292-A3A5-6BCECD5E5184}"/>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C284B10-4DC9-BEC7-095C-BA754603A96F}"/>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E365E1C1-0ED8-9E05-9340-F2B4F409D1DB}"/>
                </a:ext>
              </a:extLst>
            </p:cNvPr>
            <p:cNvGrpSpPr/>
            <p:nvPr/>
          </p:nvGrpSpPr>
          <p:grpSpPr>
            <a:xfrm>
              <a:off x="675465" y="1769852"/>
              <a:ext cx="2857013" cy="2749031"/>
              <a:chOff x="4886325" y="2263404"/>
              <a:chExt cx="2419349" cy="2327909"/>
            </a:xfrm>
          </p:grpSpPr>
          <p:sp>
            <p:nvSpPr>
              <p:cNvPr id="14" name="Freeform 13">
                <a:extLst>
                  <a:ext uri="{FF2B5EF4-FFF2-40B4-BE49-F238E27FC236}">
                    <a16:creationId xmlns:a16="http://schemas.microsoft.com/office/drawing/2014/main" id="{50882929-99A6-922B-569B-1A4C40C93E4B}"/>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D2928AC-FDD8-E979-C6B0-43E71A3B0627}"/>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6306C1D-511D-42ED-E0C8-C1177950BC89}"/>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0164F08E-EA0A-3FAE-BB65-24CD0717CE07}"/>
                </a:ext>
              </a:extLst>
            </p:cNvPr>
            <p:cNvGrpSpPr/>
            <p:nvPr/>
          </p:nvGrpSpPr>
          <p:grpSpPr>
            <a:xfrm>
              <a:off x="4262495" y="1769852"/>
              <a:ext cx="2857013" cy="2749031"/>
              <a:chOff x="4886325" y="2263404"/>
              <a:chExt cx="2419349" cy="2327909"/>
            </a:xfrm>
          </p:grpSpPr>
          <p:sp>
            <p:nvSpPr>
              <p:cNvPr id="11" name="Freeform 10">
                <a:extLst>
                  <a:ext uri="{FF2B5EF4-FFF2-40B4-BE49-F238E27FC236}">
                    <a16:creationId xmlns:a16="http://schemas.microsoft.com/office/drawing/2014/main" id="{D517D5A3-4B1C-C789-1B09-596F4D9ABC3D}"/>
                  </a:ext>
                </a:extLst>
              </p:cNvPr>
              <p:cNvSpPr/>
              <p:nvPr/>
            </p:nvSpPr>
            <p:spPr>
              <a:xfrm>
                <a:off x="4930718" y="2263404"/>
                <a:ext cx="2327909" cy="2327909"/>
              </a:xfrm>
              <a:custGeom>
                <a:avLst/>
                <a:gdLst>
                  <a:gd name="connsiteX0" fmla="*/ 2327909 w 2327909"/>
                  <a:gd name="connsiteY0" fmla="*/ 1163955 h 2327909"/>
                  <a:gd name="connsiteX1" fmla="*/ 1163955 w 2327909"/>
                  <a:gd name="connsiteY1" fmla="*/ 2327909 h 2327909"/>
                  <a:gd name="connsiteX2" fmla="*/ 0 w 2327909"/>
                  <a:gd name="connsiteY2" fmla="*/ 1163955 h 2327909"/>
                  <a:gd name="connsiteX3" fmla="*/ 1163955 w 2327909"/>
                  <a:gd name="connsiteY3" fmla="*/ 0 h 2327909"/>
                  <a:gd name="connsiteX4" fmla="*/ 2327909 w 2327909"/>
                  <a:gd name="connsiteY4" fmla="*/ 1163955 h 232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909" h="2327909">
                    <a:moveTo>
                      <a:pt x="2327909" y="1163955"/>
                    </a:moveTo>
                    <a:cubicBezTo>
                      <a:pt x="2327909" y="1806789"/>
                      <a:pt x="1806789" y="2327909"/>
                      <a:pt x="1163955" y="2327909"/>
                    </a:cubicBezTo>
                    <a:cubicBezTo>
                      <a:pt x="521120" y="2327909"/>
                      <a:pt x="0" y="1806789"/>
                      <a:pt x="0" y="1163955"/>
                    </a:cubicBezTo>
                    <a:cubicBezTo>
                      <a:pt x="0" y="521120"/>
                      <a:pt x="521120" y="0"/>
                      <a:pt x="1163955" y="0"/>
                    </a:cubicBezTo>
                    <a:cubicBezTo>
                      <a:pt x="1806789" y="0"/>
                      <a:pt x="2327909" y="521120"/>
                      <a:pt x="2327909" y="1163955"/>
                    </a:cubicBezTo>
                    <a:close/>
                  </a:path>
                </a:pathLst>
              </a:custGeom>
              <a:solidFill>
                <a:schemeClr val="tx1"/>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65817E-D774-5644-6D8B-C55947EC05E7}"/>
                  </a:ext>
                </a:extLst>
              </p:cNvPr>
              <p:cNvSpPr/>
              <p:nvPr/>
            </p:nvSpPr>
            <p:spPr>
              <a:xfrm>
                <a:off x="4886325" y="2906765"/>
                <a:ext cx="196479" cy="1051824"/>
              </a:xfrm>
              <a:custGeom>
                <a:avLst/>
                <a:gdLst>
                  <a:gd name="connsiteX0" fmla="*/ 150495 w 196479"/>
                  <a:gd name="connsiteY0" fmla="*/ 1051825 h 1051824"/>
                  <a:gd name="connsiteX1" fmla="*/ 108585 w 196479"/>
                  <a:gd name="connsiteY1" fmla="*/ 1025155 h 1051824"/>
                  <a:gd name="connsiteX2" fmla="*/ 0 w 196479"/>
                  <a:gd name="connsiteY2" fmla="*/ 523187 h 1051824"/>
                  <a:gd name="connsiteX3" fmla="*/ 105728 w 196479"/>
                  <a:gd name="connsiteY3" fmla="*/ 26934 h 1051824"/>
                  <a:gd name="connsiteX4" fmla="*/ 166688 w 196479"/>
                  <a:gd name="connsiteY4" fmla="*/ 4074 h 1051824"/>
                  <a:gd name="connsiteX5" fmla="*/ 189548 w 196479"/>
                  <a:gd name="connsiteY5" fmla="*/ 65034 h 1051824"/>
                  <a:gd name="connsiteX6" fmla="*/ 91440 w 196479"/>
                  <a:gd name="connsiteY6" fmla="*/ 523187 h 1051824"/>
                  <a:gd name="connsiteX7" fmla="*/ 192405 w 196479"/>
                  <a:gd name="connsiteY7" fmla="*/ 987055 h 1051824"/>
                  <a:gd name="connsiteX8" fmla="*/ 169545 w 196479"/>
                  <a:gd name="connsiteY8" fmla="*/ 1048014 h 1051824"/>
                  <a:gd name="connsiteX9" fmla="*/ 150495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150495" y="1051825"/>
                    </a:moveTo>
                    <a:cubicBezTo>
                      <a:pt x="133350" y="1051825"/>
                      <a:pt x="116205" y="1041347"/>
                      <a:pt x="108585" y="1025155"/>
                    </a:cubicBezTo>
                    <a:cubicBezTo>
                      <a:pt x="36195" y="867039"/>
                      <a:pt x="0" y="698447"/>
                      <a:pt x="0" y="523187"/>
                    </a:cubicBezTo>
                    <a:cubicBezTo>
                      <a:pt x="0" y="347927"/>
                      <a:pt x="35243" y="183145"/>
                      <a:pt x="105728" y="26934"/>
                    </a:cubicBezTo>
                    <a:cubicBezTo>
                      <a:pt x="116205" y="4074"/>
                      <a:pt x="143827" y="-6403"/>
                      <a:pt x="166688" y="4074"/>
                    </a:cubicBezTo>
                    <a:cubicBezTo>
                      <a:pt x="189548" y="14552"/>
                      <a:pt x="200025" y="42174"/>
                      <a:pt x="189548" y="65034"/>
                    </a:cubicBezTo>
                    <a:cubicBezTo>
                      <a:pt x="124778" y="209814"/>
                      <a:pt x="91440" y="363167"/>
                      <a:pt x="91440" y="523187"/>
                    </a:cubicBezTo>
                    <a:cubicBezTo>
                      <a:pt x="91440" y="683207"/>
                      <a:pt x="125730" y="841322"/>
                      <a:pt x="192405" y="987055"/>
                    </a:cubicBezTo>
                    <a:cubicBezTo>
                      <a:pt x="202883" y="1009914"/>
                      <a:pt x="192405" y="1037537"/>
                      <a:pt x="169545" y="1048014"/>
                    </a:cubicBezTo>
                    <a:cubicBezTo>
                      <a:pt x="162877" y="1050872"/>
                      <a:pt x="157163" y="1051825"/>
                      <a:pt x="150495" y="1051825"/>
                    </a:cubicBezTo>
                    <a:close/>
                  </a:path>
                </a:pathLst>
              </a:custGeom>
              <a:solidFill>
                <a:schemeClr val="accent1"/>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E6100A7-80D1-CC7B-8D32-525F5627C306}"/>
                  </a:ext>
                </a:extLst>
              </p:cNvPr>
              <p:cNvSpPr/>
              <p:nvPr/>
            </p:nvSpPr>
            <p:spPr>
              <a:xfrm>
                <a:off x="7109195" y="2906765"/>
                <a:ext cx="196479" cy="1051824"/>
              </a:xfrm>
              <a:custGeom>
                <a:avLst/>
                <a:gdLst>
                  <a:gd name="connsiteX0" fmla="*/ 45984 w 196479"/>
                  <a:gd name="connsiteY0" fmla="*/ 1051825 h 1051824"/>
                  <a:gd name="connsiteX1" fmla="*/ 26934 w 196479"/>
                  <a:gd name="connsiteY1" fmla="*/ 1048014 h 1051824"/>
                  <a:gd name="connsiteX2" fmla="*/ 4075 w 196479"/>
                  <a:gd name="connsiteY2" fmla="*/ 987055 h 1051824"/>
                  <a:gd name="connsiteX3" fmla="*/ 105039 w 196479"/>
                  <a:gd name="connsiteY3" fmla="*/ 523187 h 1051824"/>
                  <a:gd name="connsiteX4" fmla="*/ 6932 w 196479"/>
                  <a:gd name="connsiteY4" fmla="*/ 65034 h 1051824"/>
                  <a:gd name="connsiteX5" fmla="*/ 29792 w 196479"/>
                  <a:gd name="connsiteY5" fmla="*/ 4074 h 1051824"/>
                  <a:gd name="connsiteX6" fmla="*/ 90752 w 196479"/>
                  <a:gd name="connsiteY6" fmla="*/ 26934 h 1051824"/>
                  <a:gd name="connsiteX7" fmla="*/ 196479 w 196479"/>
                  <a:gd name="connsiteY7" fmla="*/ 523187 h 1051824"/>
                  <a:gd name="connsiteX8" fmla="*/ 87895 w 196479"/>
                  <a:gd name="connsiteY8" fmla="*/ 1025155 h 1051824"/>
                  <a:gd name="connsiteX9" fmla="*/ 45984 w 196479"/>
                  <a:gd name="connsiteY9" fmla="*/ 1051825 h 10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479" h="1051824">
                    <a:moveTo>
                      <a:pt x="45984" y="1051825"/>
                    </a:moveTo>
                    <a:cubicBezTo>
                      <a:pt x="39317" y="1051825"/>
                      <a:pt x="32650" y="1050872"/>
                      <a:pt x="26934" y="1048014"/>
                    </a:cubicBezTo>
                    <a:cubicBezTo>
                      <a:pt x="4075" y="1037537"/>
                      <a:pt x="-6403" y="1009914"/>
                      <a:pt x="4075" y="987055"/>
                    </a:cubicBezTo>
                    <a:cubicBezTo>
                      <a:pt x="70749" y="841322"/>
                      <a:pt x="105039" y="685112"/>
                      <a:pt x="105039" y="523187"/>
                    </a:cubicBezTo>
                    <a:cubicBezTo>
                      <a:pt x="105039" y="361262"/>
                      <a:pt x="71702" y="209814"/>
                      <a:pt x="6932" y="65034"/>
                    </a:cubicBezTo>
                    <a:cubicBezTo>
                      <a:pt x="-3546" y="42174"/>
                      <a:pt x="6932" y="14552"/>
                      <a:pt x="29792" y="4074"/>
                    </a:cubicBezTo>
                    <a:cubicBezTo>
                      <a:pt x="52652" y="-6403"/>
                      <a:pt x="80274" y="4074"/>
                      <a:pt x="90752" y="26934"/>
                    </a:cubicBezTo>
                    <a:cubicBezTo>
                      <a:pt x="161237" y="183145"/>
                      <a:pt x="196479" y="349832"/>
                      <a:pt x="196479" y="523187"/>
                    </a:cubicBezTo>
                    <a:cubicBezTo>
                      <a:pt x="196479" y="696542"/>
                      <a:pt x="160285" y="867039"/>
                      <a:pt x="87895" y="1025155"/>
                    </a:cubicBezTo>
                    <a:cubicBezTo>
                      <a:pt x="80274" y="1042300"/>
                      <a:pt x="63129" y="1051825"/>
                      <a:pt x="45984" y="1051825"/>
                    </a:cubicBezTo>
                    <a:close/>
                  </a:path>
                </a:pathLst>
              </a:custGeom>
              <a:solidFill>
                <a:schemeClr val="accent1"/>
              </a:solidFill>
              <a:ln w="9525" cap="flat">
                <a:noFill/>
                <a:prstDash val="solid"/>
                <a:miter/>
              </a:ln>
            </p:spPr>
            <p:txBody>
              <a:bodyPr rtlCol="0" anchor="ctr"/>
              <a:lstStyle/>
              <a:p>
                <a:endParaRPr lang="en-US"/>
              </a:p>
            </p:txBody>
          </p:sp>
        </p:grpSp>
      </p:grpSp>
      <p:sp>
        <p:nvSpPr>
          <p:cNvPr id="20" name="object 17">
            <a:extLst>
              <a:ext uri="{FF2B5EF4-FFF2-40B4-BE49-F238E27FC236}">
                <a16:creationId xmlns:a16="http://schemas.microsoft.com/office/drawing/2014/main" id="{5839D2E1-9158-9329-04A4-9EBF4D50A2E4}"/>
              </a:ext>
            </a:extLst>
          </p:cNvPr>
          <p:cNvSpPr txBox="1"/>
          <p:nvPr userDrawn="1"/>
        </p:nvSpPr>
        <p:spPr>
          <a:xfrm>
            <a:off x="5066311" y="2612438"/>
            <a:ext cx="2038699" cy="936795"/>
          </a:xfrm>
          <a:prstGeom prst="rect">
            <a:avLst/>
          </a:prstGeom>
        </p:spPr>
        <p:txBody>
          <a:bodyPr vert="horz" wrap="square" lIns="0" tIns="13335" rIns="0" bIns="0" rtlCol="0">
            <a:spAutoFit/>
          </a:bodyPr>
          <a:lstStyle/>
          <a:p>
            <a:pPr marL="12700" marR="5080" indent="635" algn="ctr">
              <a:spcBef>
                <a:spcPts val="105"/>
              </a:spcBef>
            </a:pPr>
            <a:r>
              <a:rPr sz="2000" b="1" kern="0" spc="-25">
                <a:solidFill>
                  <a:schemeClr val="bg1"/>
                </a:solidFill>
                <a:latin typeface="Century Gothic"/>
                <a:cs typeface="Century Gothic"/>
              </a:rPr>
              <a:t>We </a:t>
            </a:r>
            <a:r>
              <a:rPr lang="en-US" sz="2000" b="1" kern="0" spc="-10">
                <a:solidFill>
                  <a:schemeClr val="bg1"/>
                </a:solidFill>
                <a:latin typeface="Century Gothic"/>
                <a:cs typeface="Century Gothic"/>
              </a:rPr>
              <a:t>i</a:t>
            </a:r>
            <a:r>
              <a:rPr sz="2000" b="1" kern="0" spc="-10">
                <a:solidFill>
                  <a:schemeClr val="bg1"/>
                </a:solidFill>
                <a:latin typeface="Century Gothic"/>
                <a:cs typeface="Century Gothic"/>
              </a:rPr>
              <a:t>mprove </a:t>
            </a:r>
            <a:r>
              <a:rPr lang="en-US" sz="2000" b="1" kern="0" spc="-10">
                <a:solidFill>
                  <a:schemeClr val="bg1"/>
                </a:solidFill>
                <a:latin typeface="Century Gothic"/>
                <a:cs typeface="Century Gothic"/>
              </a:rPr>
              <a:t>l</a:t>
            </a:r>
            <a:r>
              <a:rPr sz="2000" b="1" kern="0">
                <a:solidFill>
                  <a:schemeClr val="bg1"/>
                </a:solidFill>
                <a:latin typeface="Century Gothic"/>
                <a:cs typeface="Century Gothic"/>
              </a:rPr>
              <a:t>ives</a:t>
            </a:r>
            <a:r>
              <a:rPr sz="2000" b="1" kern="0" spc="-35">
                <a:solidFill>
                  <a:schemeClr val="bg1"/>
                </a:solidFill>
                <a:latin typeface="Century Gothic"/>
                <a:cs typeface="Century Gothic"/>
              </a:rPr>
              <a:t> </a:t>
            </a:r>
            <a:r>
              <a:rPr sz="2000" b="1" kern="0" spc="-25">
                <a:solidFill>
                  <a:schemeClr val="bg1"/>
                </a:solidFill>
                <a:latin typeface="Century Gothic"/>
                <a:cs typeface="Century Gothic"/>
              </a:rPr>
              <a:t>and </a:t>
            </a:r>
            <a:r>
              <a:rPr lang="en-US" sz="2000" b="1" kern="0" spc="-10">
                <a:solidFill>
                  <a:schemeClr val="bg1"/>
                </a:solidFill>
                <a:latin typeface="Century Gothic"/>
                <a:cs typeface="Century Gothic"/>
              </a:rPr>
              <a:t>p</a:t>
            </a:r>
            <a:r>
              <a:rPr sz="2000" b="1" kern="0" spc="-10">
                <a:solidFill>
                  <a:schemeClr val="bg1"/>
                </a:solidFill>
                <a:latin typeface="Century Gothic"/>
                <a:cs typeface="Century Gothic"/>
              </a:rPr>
              <a:t>rovide </a:t>
            </a:r>
            <a:r>
              <a:rPr lang="en-US" sz="2000" b="1" kern="0" spc="-20">
                <a:solidFill>
                  <a:schemeClr val="bg1"/>
                </a:solidFill>
                <a:latin typeface="Century Gothic"/>
                <a:cs typeface="Century Gothic"/>
              </a:rPr>
              <a:t>h</a:t>
            </a:r>
            <a:r>
              <a:rPr sz="2000" b="1" kern="0" spc="-20">
                <a:solidFill>
                  <a:schemeClr val="bg1"/>
                </a:solidFill>
                <a:latin typeface="Century Gothic"/>
                <a:cs typeface="Century Gothic"/>
              </a:rPr>
              <a:t>ope</a:t>
            </a:r>
            <a:endParaRPr sz="2000" kern="0">
              <a:solidFill>
                <a:schemeClr val="bg1"/>
              </a:solidFill>
              <a:latin typeface="Century Gothic"/>
              <a:cs typeface="Century Gothic"/>
            </a:endParaRPr>
          </a:p>
        </p:txBody>
      </p:sp>
      <p:sp>
        <p:nvSpPr>
          <p:cNvPr id="21" name="object 17">
            <a:extLst>
              <a:ext uri="{FF2B5EF4-FFF2-40B4-BE49-F238E27FC236}">
                <a16:creationId xmlns:a16="http://schemas.microsoft.com/office/drawing/2014/main" id="{0851D107-022D-7390-8E43-A5C69CD3C75E}"/>
              </a:ext>
            </a:extLst>
          </p:cNvPr>
          <p:cNvSpPr txBox="1"/>
          <p:nvPr userDrawn="1"/>
        </p:nvSpPr>
        <p:spPr>
          <a:xfrm>
            <a:off x="1583694" y="2612438"/>
            <a:ext cx="1806139" cy="936795"/>
          </a:xfrm>
          <a:prstGeom prst="rect">
            <a:avLst/>
          </a:prstGeom>
        </p:spPr>
        <p:txBody>
          <a:bodyPr vert="horz" wrap="square" lIns="0" tIns="13335" rIns="0" bIns="0" rtlCol="0">
            <a:spAutoFit/>
          </a:bodyPr>
          <a:lstStyle/>
          <a:p>
            <a:pPr marL="12700" marR="5080" indent="635" algn="ctr">
              <a:spcBef>
                <a:spcPts val="105"/>
              </a:spcBef>
            </a:pPr>
            <a:r>
              <a:rPr lang="en-US" sz="2000" b="1" kern="0" spc="-25">
                <a:solidFill>
                  <a:schemeClr val="accent6"/>
                </a:solidFill>
                <a:latin typeface="Century Gothic"/>
                <a:cs typeface="Century Gothic"/>
              </a:rPr>
              <a:t>Our patients, families and communities</a:t>
            </a:r>
          </a:p>
        </p:txBody>
      </p:sp>
      <p:sp>
        <p:nvSpPr>
          <p:cNvPr id="22" name="object 17">
            <a:extLst>
              <a:ext uri="{FF2B5EF4-FFF2-40B4-BE49-F238E27FC236}">
                <a16:creationId xmlns:a16="http://schemas.microsoft.com/office/drawing/2014/main" id="{BB74DEE1-92D9-D5E1-2522-9BF453962F78}"/>
              </a:ext>
            </a:extLst>
          </p:cNvPr>
          <p:cNvSpPr txBox="1"/>
          <p:nvPr userDrawn="1"/>
        </p:nvSpPr>
        <p:spPr>
          <a:xfrm>
            <a:off x="8779961" y="2920214"/>
            <a:ext cx="1806139" cy="321242"/>
          </a:xfrm>
          <a:prstGeom prst="rect">
            <a:avLst/>
          </a:prstGeom>
        </p:spPr>
        <p:txBody>
          <a:bodyPr vert="horz" wrap="square" lIns="0" tIns="13335" rIns="0" bIns="0" rtlCol="0">
            <a:spAutoFit/>
          </a:bodyPr>
          <a:lstStyle/>
          <a:p>
            <a:pPr marL="12700" marR="5080" indent="635" algn="ctr">
              <a:spcBef>
                <a:spcPts val="105"/>
              </a:spcBef>
            </a:pPr>
            <a:r>
              <a:rPr lang="en-US" sz="2000" b="1" kern="0" spc="-25">
                <a:latin typeface="Century Gothic"/>
                <a:cs typeface="Century Gothic"/>
              </a:rPr>
              <a:t>Our people</a:t>
            </a:r>
          </a:p>
        </p:txBody>
      </p:sp>
      <p:grpSp>
        <p:nvGrpSpPr>
          <p:cNvPr id="23" name="Group 22">
            <a:extLst>
              <a:ext uri="{FF2B5EF4-FFF2-40B4-BE49-F238E27FC236}">
                <a16:creationId xmlns:a16="http://schemas.microsoft.com/office/drawing/2014/main" id="{7194C4EB-E206-B8D9-8BE1-7475E20E9FAE}"/>
              </a:ext>
            </a:extLst>
          </p:cNvPr>
          <p:cNvGrpSpPr/>
          <p:nvPr userDrawn="1"/>
        </p:nvGrpSpPr>
        <p:grpSpPr>
          <a:xfrm>
            <a:off x="2229035" y="4804559"/>
            <a:ext cx="7733930" cy="1229940"/>
            <a:chOff x="2217593" y="4686781"/>
            <a:chExt cx="7733930" cy="1229940"/>
          </a:xfrm>
        </p:grpSpPr>
        <p:pic>
          <p:nvPicPr>
            <p:cNvPr id="24" name="Picture 23" descr="A green circle with arrows pointing to the center&#10;&#10;AI-generated content may be incorrect.">
              <a:extLst>
                <a:ext uri="{FF2B5EF4-FFF2-40B4-BE49-F238E27FC236}">
                  <a16:creationId xmlns:a16="http://schemas.microsoft.com/office/drawing/2014/main" id="{214B28C6-B251-795E-687A-A2148A9012A8}"/>
                </a:ext>
              </a:extLst>
            </p:cNvPr>
            <p:cNvPicPr>
              <a:picLocks noChangeAspect="1"/>
            </p:cNvPicPr>
            <p:nvPr/>
          </p:nvPicPr>
          <p:blipFill>
            <a:blip r:embed="rId3"/>
            <a:stretch>
              <a:fillRect/>
            </a:stretch>
          </p:blipFill>
          <p:spPr>
            <a:xfrm>
              <a:off x="2494748" y="4686781"/>
              <a:ext cx="914400" cy="914400"/>
            </a:xfrm>
            <a:prstGeom prst="rect">
              <a:avLst/>
            </a:prstGeom>
          </p:spPr>
        </p:pic>
        <p:pic>
          <p:nvPicPr>
            <p:cNvPr id="25" name="Picture 24">
              <a:extLst>
                <a:ext uri="{FF2B5EF4-FFF2-40B4-BE49-F238E27FC236}">
                  <a16:creationId xmlns:a16="http://schemas.microsoft.com/office/drawing/2014/main" id="{CC38F3BB-8F99-BD6C-CC24-04156B71EE44}"/>
                </a:ext>
              </a:extLst>
            </p:cNvPr>
            <p:cNvPicPr>
              <a:picLocks noChangeAspect="1"/>
            </p:cNvPicPr>
            <p:nvPr/>
          </p:nvPicPr>
          <p:blipFill>
            <a:blip r:embed="rId4"/>
            <a:srcRect/>
            <a:stretch/>
          </p:blipFill>
          <p:spPr>
            <a:xfrm>
              <a:off x="4642195" y="4686781"/>
              <a:ext cx="914400" cy="914400"/>
            </a:xfrm>
            <a:prstGeom prst="rect">
              <a:avLst/>
            </a:prstGeom>
          </p:spPr>
        </p:pic>
        <p:pic>
          <p:nvPicPr>
            <p:cNvPr id="26" name="Picture 25">
              <a:extLst>
                <a:ext uri="{FF2B5EF4-FFF2-40B4-BE49-F238E27FC236}">
                  <a16:creationId xmlns:a16="http://schemas.microsoft.com/office/drawing/2014/main" id="{37634352-4572-E0AD-BA4E-04FCDE60DE70}"/>
                </a:ext>
              </a:extLst>
            </p:cNvPr>
            <p:cNvPicPr>
              <a:picLocks noChangeAspect="1"/>
            </p:cNvPicPr>
            <p:nvPr/>
          </p:nvPicPr>
          <p:blipFill>
            <a:blip r:embed="rId5"/>
            <a:srcRect/>
            <a:stretch/>
          </p:blipFill>
          <p:spPr>
            <a:xfrm>
              <a:off x="6789642" y="4686781"/>
              <a:ext cx="914400" cy="914400"/>
            </a:xfrm>
            <a:prstGeom prst="rect">
              <a:avLst/>
            </a:prstGeom>
          </p:spPr>
        </p:pic>
        <p:pic>
          <p:nvPicPr>
            <p:cNvPr id="27" name="Picture 26">
              <a:extLst>
                <a:ext uri="{FF2B5EF4-FFF2-40B4-BE49-F238E27FC236}">
                  <a16:creationId xmlns:a16="http://schemas.microsoft.com/office/drawing/2014/main" id="{169BF02F-83FD-F176-E18F-EFC2CB59B0B0}"/>
                </a:ext>
              </a:extLst>
            </p:cNvPr>
            <p:cNvPicPr>
              <a:picLocks noChangeAspect="1"/>
            </p:cNvPicPr>
            <p:nvPr/>
          </p:nvPicPr>
          <p:blipFill>
            <a:blip r:embed="rId6"/>
            <a:srcRect/>
            <a:stretch/>
          </p:blipFill>
          <p:spPr>
            <a:xfrm>
              <a:off x="8937090" y="4686781"/>
              <a:ext cx="914400" cy="914400"/>
            </a:xfrm>
            <a:prstGeom prst="rect">
              <a:avLst/>
            </a:prstGeom>
          </p:spPr>
        </p:pic>
        <p:sp>
          <p:nvSpPr>
            <p:cNvPr id="28" name="Title 1">
              <a:extLst>
                <a:ext uri="{FF2B5EF4-FFF2-40B4-BE49-F238E27FC236}">
                  <a16:creationId xmlns:a16="http://schemas.microsoft.com/office/drawing/2014/main" id="{0AB706B2-94F9-4765-CF20-A14800EC0BCE}"/>
                </a:ext>
              </a:extLst>
            </p:cNvPr>
            <p:cNvSpPr txBox="1">
              <a:spLocks/>
            </p:cNvSpPr>
            <p:nvPr/>
          </p:nvSpPr>
          <p:spPr>
            <a:xfrm>
              <a:off x="2217593" y="5630529"/>
              <a:ext cx="1468710"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One Emory</a:t>
              </a:r>
            </a:p>
          </p:txBody>
        </p:sp>
        <p:sp>
          <p:nvSpPr>
            <p:cNvPr id="29" name="Title 1">
              <a:extLst>
                <a:ext uri="{FF2B5EF4-FFF2-40B4-BE49-F238E27FC236}">
                  <a16:creationId xmlns:a16="http://schemas.microsoft.com/office/drawing/2014/main" id="{3209ACD3-320D-762E-3E17-5333CFB7E178}"/>
                </a:ext>
              </a:extLst>
            </p:cNvPr>
            <p:cNvSpPr txBox="1">
              <a:spLocks/>
            </p:cNvSpPr>
            <p:nvPr/>
          </p:nvSpPr>
          <p:spPr>
            <a:xfrm>
              <a:off x="3953642" y="5630529"/>
              <a:ext cx="2291506"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People Centered</a:t>
              </a:r>
            </a:p>
          </p:txBody>
        </p:sp>
        <p:sp>
          <p:nvSpPr>
            <p:cNvPr id="30" name="Title 1">
              <a:extLst>
                <a:ext uri="{FF2B5EF4-FFF2-40B4-BE49-F238E27FC236}">
                  <a16:creationId xmlns:a16="http://schemas.microsoft.com/office/drawing/2014/main" id="{14AD39AC-1E2D-7899-5AEE-4171E507BFC2}"/>
                </a:ext>
              </a:extLst>
            </p:cNvPr>
            <p:cNvSpPr txBox="1">
              <a:spLocks/>
            </p:cNvSpPr>
            <p:nvPr/>
          </p:nvSpPr>
          <p:spPr>
            <a:xfrm>
              <a:off x="6342891" y="5630529"/>
              <a:ext cx="1828801"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Lead Change</a:t>
              </a:r>
            </a:p>
          </p:txBody>
        </p:sp>
        <p:sp>
          <p:nvSpPr>
            <p:cNvPr id="31" name="Title 1">
              <a:extLst>
                <a:ext uri="{FF2B5EF4-FFF2-40B4-BE49-F238E27FC236}">
                  <a16:creationId xmlns:a16="http://schemas.microsoft.com/office/drawing/2014/main" id="{1F00BE45-AC09-4570-DDF6-66BC4470C704}"/>
                </a:ext>
              </a:extLst>
            </p:cNvPr>
            <p:cNvSpPr txBox="1">
              <a:spLocks/>
            </p:cNvSpPr>
            <p:nvPr/>
          </p:nvSpPr>
          <p:spPr>
            <a:xfrm>
              <a:off x="8837059" y="5630529"/>
              <a:ext cx="1114464" cy="286192"/>
            </a:xfrm>
            <a:prstGeom prst="rect">
              <a:avLst/>
            </a:prstGeom>
            <a:noFill/>
            <a:ln>
              <a:noFill/>
            </a:ln>
          </p:spPr>
          <p:txBody>
            <a:bodyPr spcFirstLastPara="1" vert="horz" wrap="square" lIns="91425" tIns="45700" rIns="91425" bIns="45700" rtlCol="0" anchor="ctr" anchorCtr="0">
              <a:spAutoFit/>
            </a:bodyPr>
            <a:lstStyle>
              <a:lvl1pPr lvl="0" algn="l" defTabSz="914400" rtl="0" eaLnBrk="1" latinLnBrk="0" hangingPunct="1">
                <a:lnSpc>
                  <a:spcPct val="90000"/>
                </a:lnSpc>
                <a:spcBef>
                  <a:spcPts val="0"/>
                </a:spcBef>
                <a:spcAft>
                  <a:spcPts val="0"/>
                </a:spcAft>
                <a:buClr>
                  <a:schemeClr val="dk1"/>
                </a:buClr>
                <a:buSzPts val="1800"/>
                <a:buNone/>
                <a:defRPr sz="3200" b="1" kern="1200">
                  <a:solidFill>
                    <a:schemeClr val="tx1"/>
                  </a:solidFill>
                  <a:latin typeface="Georgia" panose="02040502050405020303" pitchFamily="18"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r>
                <a:rPr lang="en-US" sz="1400" b="0">
                  <a:latin typeface="Century Gothic" panose="020B0502020202020204" pitchFamily="34" charset="0"/>
                </a:rPr>
                <a:t>Own It</a:t>
              </a:r>
            </a:p>
          </p:txBody>
        </p:sp>
      </p:grpSp>
      <p:sp>
        <p:nvSpPr>
          <p:cNvPr id="62" name="Google Shape;62;p4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Tree>
    <p:extLst>
      <p:ext uri="{BB962C8B-B14F-4D97-AF65-F5344CB8AC3E}">
        <p14:creationId xmlns:p14="http://schemas.microsoft.com/office/powerpoint/2010/main" val="1102095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64"/>
        <p:cNvGrpSpPr/>
        <p:nvPr/>
      </p:nvGrpSpPr>
      <p:grpSpPr>
        <a:xfrm>
          <a:off x="0" y="0"/>
          <a:ext cx="0" cy="0"/>
          <a:chOff x="0" y="0"/>
          <a:chExt cx="0" cy="0"/>
        </a:xfrm>
      </p:grpSpPr>
      <p:sp>
        <p:nvSpPr>
          <p:cNvPr id="65" name="Google Shape;65;p45"/>
          <p:cNvSpPr/>
          <p:nvPr/>
        </p:nvSpPr>
        <p:spPr>
          <a:xfrm>
            <a:off x="0" y="1719010"/>
            <a:ext cx="12192000" cy="5138990"/>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 name="Google Shape;66;p4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68" name="Google Shape;68;p4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5743128F-0D43-D95C-C102-C0BB6D404DEE}"/>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3" name="Text Placeholder 2">
            <a:extLst>
              <a:ext uri="{FF2B5EF4-FFF2-40B4-BE49-F238E27FC236}">
                <a16:creationId xmlns:a16="http://schemas.microsoft.com/office/drawing/2014/main" id="{F5DEEF00-627A-6CB0-D635-6EEC2D2F38BD}"/>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422172047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64"/>
        <p:cNvGrpSpPr/>
        <p:nvPr/>
      </p:nvGrpSpPr>
      <p:grpSpPr>
        <a:xfrm>
          <a:off x="0" y="0"/>
          <a:ext cx="0" cy="0"/>
          <a:chOff x="0" y="0"/>
          <a:chExt cx="0" cy="0"/>
        </a:xfrm>
      </p:grpSpPr>
      <p:sp>
        <p:nvSpPr>
          <p:cNvPr id="65" name="Google Shape;65;p45"/>
          <p:cNvSpPr/>
          <p:nvPr/>
        </p:nvSpPr>
        <p:spPr>
          <a:xfrm>
            <a:off x="0" y="1719009"/>
            <a:ext cx="12192000" cy="5138991"/>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 name="Google Shape;66;p4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68" name="Google Shape;68;p4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E30A9BBA-2C07-571A-223B-01B6C7471437}"/>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4" name="Text Placeholder 2">
            <a:extLst>
              <a:ext uri="{FF2B5EF4-FFF2-40B4-BE49-F238E27FC236}">
                <a16:creationId xmlns:a16="http://schemas.microsoft.com/office/drawing/2014/main" id="{791F9A18-4E2B-9F6C-19D2-CD7C404CBF13}"/>
              </a:ext>
            </a:extLst>
          </p:cNvPr>
          <p:cNvSpPr>
            <a:spLocks noGrp="1"/>
          </p:cNvSpPr>
          <p:nvPr>
            <p:ph idx="1" hasCustomPrompt="1"/>
          </p:nvPr>
        </p:nvSpPr>
        <p:spPr>
          <a:xfrm>
            <a:off x="838200" y="1953489"/>
            <a:ext cx="10515600" cy="3982616"/>
          </a:xfrm>
          <a:prstGeom prst="rect">
            <a:avLst/>
          </a:prstGeom>
        </p:spPr>
        <p:txBody>
          <a:bodyPr vert="horz" lIns="91440" tIns="45720" rIns="91440" bIns="45720" rtlCol="0">
            <a:normAutofit/>
          </a:bodyPr>
          <a:lstStyle>
            <a:lvl1pPr marL="228600" indent="-228600">
              <a:lnSpc>
                <a:spcPct val="100000"/>
              </a:lnSpc>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294080907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Shape 71"/>
        <p:cNvGrpSpPr/>
        <p:nvPr/>
      </p:nvGrpSpPr>
      <p:grpSpPr>
        <a:xfrm>
          <a:off x="0" y="0"/>
          <a:ext cx="0" cy="0"/>
          <a:chOff x="0" y="0"/>
          <a:chExt cx="0" cy="0"/>
        </a:xfrm>
      </p:grpSpPr>
      <p:pic>
        <p:nvPicPr>
          <p:cNvPr id="5" name="Google Shape;61;p44">
            <a:extLst>
              <a:ext uri="{FF2B5EF4-FFF2-40B4-BE49-F238E27FC236}">
                <a16:creationId xmlns:a16="http://schemas.microsoft.com/office/drawing/2014/main" id="{206C9EE3-38D4-B4C8-E683-2E5CC48DC84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6" name="Text Placeholder 2">
            <a:extLst>
              <a:ext uri="{FF2B5EF4-FFF2-40B4-BE49-F238E27FC236}">
                <a16:creationId xmlns:a16="http://schemas.microsoft.com/office/drawing/2014/main" id="{27CA1159-9032-5DAC-A75C-F0DB7DD38F3D}"/>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2" name="Google Shape;72;p46"/>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 name="Text Placeholder 2">
            <a:extLst>
              <a:ext uri="{FF2B5EF4-FFF2-40B4-BE49-F238E27FC236}">
                <a16:creationId xmlns:a16="http://schemas.microsoft.com/office/drawing/2014/main" id="{C0722614-505A-6B12-70F0-3140176521DC}"/>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296387427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1_Two Content" preserve="1" userDrawn="1">
  <p:cSld name="1_Two Content">
    <p:spTree>
      <p:nvGrpSpPr>
        <p:cNvPr id="1" name="Shape 75"/>
        <p:cNvGrpSpPr/>
        <p:nvPr/>
      </p:nvGrpSpPr>
      <p:grpSpPr>
        <a:xfrm>
          <a:off x="0" y="0"/>
          <a:ext cx="0" cy="0"/>
          <a:chOff x="0" y="0"/>
          <a:chExt cx="0" cy="0"/>
        </a:xfrm>
      </p:grpSpPr>
      <p:sp>
        <p:nvSpPr>
          <p:cNvPr id="4" name="Google Shape;65;p45">
            <a:extLst>
              <a:ext uri="{FF2B5EF4-FFF2-40B4-BE49-F238E27FC236}">
                <a16:creationId xmlns:a16="http://schemas.microsoft.com/office/drawing/2014/main" id="{8AE632F9-5CE9-0DAE-BB11-319C74612665}"/>
              </a:ext>
            </a:extLst>
          </p:cNvPr>
          <p:cNvSpPr/>
          <p:nvPr userDrawn="1"/>
        </p:nvSpPr>
        <p:spPr>
          <a:xfrm>
            <a:off x="0" y="1719010"/>
            <a:ext cx="12192000" cy="5138990"/>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4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80" name="Google Shape;80;p47"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5" name="Picture 4" descr="A black background with a black square&#10;&#10;AI-generated content may be incorrect.">
            <a:extLst>
              <a:ext uri="{FF2B5EF4-FFF2-40B4-BE49-F238E27FC236}">
                <a16:creationId xmlns:a16="http://schemas.microsoft.com/office/drawing/2014/main" id="{7651A762-E441-A716-B488-4D4E509FD3FC}"/>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6" name="Text Placeholder 2">
            <a:extLst>
              <a:ext uri="{FF2B5EF4-FFF2-40B4-BE49-F238E27FC236}">
                <a16:creationId xmlns:a16="http://schemas.microsoft.com/office/drawing/2014/main" id="{7A15A210-683F-A31F-3DA7-4266FEE1630E}"/>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 name="Text Placeholder 2">
            <a:extLst>
              <a:ext uri="{FF2B5EF4-FFF2-40B4-BE49-F238E27FC236}">
                <a16:creationId xmlns:a16="http://schemas.microsoft.com/office/drawing/2014/main" id="{160696F6-5851-BF97-4882-77CDD66E7EDF}"/>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82503425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75"/>
        <p:cNvGrpSpPr/>
        <p:nvPr/>
      </p:nvGrpSpPr>
      <p:grpSpPr>
        <a:xfrm>
          <a:off x="0" y="0"/>
          <a:ext cx="0" cy="0"/>
          <a:chOff x="0" y="0"/>
          <a:chExt cx="0" cy="0"/>
        </a:xfrm>
      </p:grpSpPr>
      <p:sp>
        <p:nvSpPr>
          <p:cNvPr id="4" name="Google Shape;65;p45">
            <a:extLst>
              <a:ext uri="{FF2B5EF4-FFF2-40B4-BE49-F238E27FC236}">
                <a16:creationId xmlns:a16="http://schemas.microsoft.com/office/drawing/2014/main" id="{F5B8E608-B94A-7325-15DB-85219D4EB2E8}"/>
              </a:ext>
            </a:extLst>
          </p:cNvPr>
          <p:cNvSpPr/>
          <p:nvPr userDrawn="1"/>
        </p:nvSpPr>
        <p:spPr>
          <a:xfrm>
            <a:off x="0" y="1719009"/>
            <a:ext cx="12192000" cy="5138991"/>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4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80" name="Google Shape;80;p47"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ABBDCC61-E1D3-2CF5-3FBD-94E908EB78E6}"/>
              </a:ext>
            </a:extLst>
          </p:cNvPr>
          <p:cNvPicPr>
            <a:picLocks noChangeAspect="1"/>
          </p:cNvPicPr>
          <p:nvPr userDrawn="1"/>
        </p:nvPicPr>
        <p:blipFill>
          <a:blip r:embed="rId3"/>
          <a:stretch>
            <a:fillRect/>
          </a:stretch>
        </p:blipFill>
        <p:spPr>
          <a:xfrm>
            <a:off x="10265103" y="6204389"/>
            <a:ext cx="1106630" cy="382094"/>
          </a:xfrm>
          <a:prstGeom prst="rect">
            <a:avLst/>
          </a:prstGeom>
        </p:spPr>
      </p:pic>
      <p:sp>
        <p:nvSpPr>
          <p:cNvPr id="5" name="Text Placeholder 2">
            <a:extLst>
              <a:ext uri="{FF2B5EF4-FFF2-40B4-BE49-F238E27FC236}">
                <a16:creationId xmlns:a16="http://schemas.microsoft.com/office/drawing/2014/main" id="{376C10ED-E9FE-7C74-806D-8C81A5DA5B46}"/>
              </a:ext>
            </a:extLst>
          </p:cNvPr>
          <p:cNvSpPr>
            <a:spLocks noGrp="1"/>
          </p:cNvSpPr>
          <p:nvPr>
            <p:ph idx="12" hasCustomPrompt="1"/>
          </p:nvPr>
        </p:nvSpPr>
        <p:spPr>
          <a:xfrm>
            <a:off x="6172202"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
        <p:nvSpPr>
          <p:cNvPr id="7" name="Text Placeholder 2">
            <a:extLst>
              <a:ext uri="{FF2B5EF4-FFF2-40B4-BE49-F238E27FC236}">
                <a16:creationId xmlns:a16="http://schemas.microsoft.com/office/drawing/2014/main" id="{CDD35AE2-82E4-D1EB-435C-7D42101A19C8}"/>
              </a:ext>
            </a:extLst>
          </p:cNvPr>
          <p:cNvSpPr>
            <a:spLocks noGrp="1"/>
          </p:cNvSpPr>
          <p:nvPr>
            <p:ph idx="1" hasCustomPrompt="1"/>
          </p:nvPr>
        </p:nvSpPr>
        <p:spPr>
          <a:xfrm>
            <a:off x="838200" y="1953489"/>
            <a:ext cx="5181600" cy="3982616"/>
          </a:xfrm>
          <a:prstGeom prst="rect">
            <a:avLst/>
          </a:prstGeom>
        </p:spPr>
        <p:txBody>
          <a:bodyPr vert="horz" lIns="91440" tIns="45720" rIns="91440" bIns="45720" rtlCol="0">
            <a:normAutofit/>
          </a:bodyPr>
          <a:lstStyle>
            <a:lvl1pPr marL="228600" indent="-228600">
              <a:spcBef>
                <a:spcPts val="0"/>
              </a:spcBef>
              <a:spcAft>
                <a:spcPts val="1000"/>
              </a:spcAft>
              <a:buClr>
                <a:schemeClr val="accent1"/>
              </a:buClr>
              <a:buFont typeface="Arial" panose="020B0604020202020204" pitchFamily="34" charset="0"/>
              <a:buChar char="•"/>
              <a:tabLst/>
              <a:defRPr sz="1800"/>
            </a:lvl1pPr>
          </a:lstStyle>
          <a:p>
            <a:pPr lvl="0"/>
            <a:r>
              <a:rPr lang="en-US"/>
              <a:t>Click to edit Master text styles</a:t>
            </a:r>
          </a:p>
        </p:txBody>
      </p:sp>
    </p:spTree>
    <p:extLst>
      <p:ext uri="{BB962C8B-B14F-4D97-AF65-F5344CB8AC3E}">
        <p14:creationId xmlns:p14="http://schemas.microsoft.com/office/powerpoint/2010/main" val="415767304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99"/>
        <p:cNvGrpSpPr/>
        <p:nvPr/>
      </p:nvGrpSpPr>
      <p:grpSpPr>
        <a:xfrm>
          <a:off x="0" y="0"/>
          <a:ext cx="0" cy="0"/>
          <a:chOff x="0" y="0"/>
          <a:chExt cx="0" cy="0"/>
        </a:xfrm>
      </p:grpSpPr>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101" name="Google Shape;101;p50"/>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Tree>
    <p:extLst>
      <p:ext uri="{BB962C8B-B14F-4D97-AF65-F5344CB8AC3E}">
        <p14:creationId xmlns:p14="http://schemas.microsoft.com/office/powerpoint/2010/main" val="334130584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9"/>
        <p:cNvGrpSpPr/>
        <p:nvPr/>
      </p:nvGrpSpPr>
      <p:grpSpPr>
        <a:xfrm>
          <a:off x="0" y="0"/>
          <a:ext cx="0" cy="0"/>
          <a:chOff x="0" y="0"/>
          <a:chExt cx="0" cy="0"/>
        </a:xfrm>
      </p:grpSpPr>
      <p:sp>
        <p:nvSpPr>
          <p:cNvPr id="2" name="Google Shape;65;p45">
            <a:extLst>
              <a:ext uri="{FF2B5EF4-FFF2-40B4-BE49-F238E27FC236}">
                <a16:creationId xmlns:a16="http://schemas.microsoft.com/office/drawing/2014/main" id="{C21C1570-A1AF-385D-90C7-E516D4F13C38}"/>
              </a:ext>
            </a:extLst>
          </p:cNvPr>
          <p:cNvSpPr/>
          <p:nvPr userDrawn="1"/>
        </p:nvSpPr>
        <p:spPr>
          <a:xfrm>
            <a:off x="0" y="1719009"/>
            <a:ext cx="12192000" cy="5138991"/>
          </a:xfrm>
          <a:prstGeom prst="round1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 name="Google Shape;96;p49" descr="A blue and black background&#10;&#10;Description automatically generated">
            <a:extLst>
              <a:ext uri="{FF2B5EF4-FFF2-40B4-BE49-F238E27FC236}">
                <a16:creationId xmlns:a16="http://schemas.microsoft.com/office/drawing/2014/main" id="{A04C99E8-8C0B-A22D-58CA-937D4331AF76}"/>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49FA0C0A-7850-7328-A986-F31DA19ECC74}"/>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821886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99"/>
        <p:cNvGrpSpPr/>
        <p:nvPr/>
      </p:nvGrpSpPr>
      <p:grpSpPr>
        <a:xfrm>
          <a:off x="0" y="0"/>
          <a:ext cx="0" cy="0"/>
          <a:chOff x="0" y="0"/>
          <a:chExt cx="0" cy="0"/>
        </a:xfrm>
      </p:grpSpPr>
      <p:sp>
        <p:nvSpPr>
          <p:cNvPr id="2" name="Google Shape;65;p45">
            <a:extLst>
              <a:ext uri="{FF2B5EF4-FFF2-40B4-BE49-F238E27FC236}">
                <a16:creationId xmlns:a16="http://schemas.microsoft.com/office/drawing/2014/main" id="{C21C1570-A1AF-385D-90C7-E516D4F13C38}"/>
              </a:ext>
            </a:extLst>
          </p:cNvPr>
          <p:cNvSpPr/>
          <p:nvPr userDrawn="1"/>
        </p:nvSpPr>
        <p:spPr>
          <a:xfrm>
            <a:off x="0" y="1719010"/>
            <a:ext cx="12192000" cy="5138990"/>
          </a:xfrm>
          <a:prstGeom prst="round1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50"/>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 name="Google Shape;96;p49" descr="A blue and black background&#10;&#10;Description automatically generated">
            <a:extLst>
              <a:ext uri="{FF2B5EF4-FFF2-40B4-BE49-F238E27FC236}">
                <a16:creationId xmlns:a16="http://schemas.microsoft.com/office/drawing/2014/main" id="{A04C99E8-8C0B-A22D-58CA-937D4331AF76}"/>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6" name="Picture 5" descr="A black background with a black square&#10;&#10;AI-generated content may be incorrect.">
            <a:extLst>
              <a:ext uri="{FF2B5EF4-FFF2-40B4-BE49-F238E27FC236}">
                <a16:creationId xmlns:a16="http://schemas.microsoft.com/office/drawing/2014/main" id="{D9673487-1229-93DA-C32B-5FA057F1B708}"/>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421229121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104777825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lumMod val="95000"/>
          </a:schemeClr>
        </a:solidFill>
        <a:effectLst/>
      </p:bgPr>
    </p:bg>
    <p:spTree>
      <p:nvGrpSpPr>
        <p:cNvPr id="1" name="Shape 102"/>
        <p:cNvGrpSpPr/>
        <p:nvPr/>
      </p:nvGrpSpPr>
      <p:grpSpPr>
        <a:xfrm>
          <a:off x="0" y="0"/>
          <a:ext cx="0" cy="0"/>
          <a:chOff x="0" y="0"/>
          <a:chExt cx="0" cy="0"/>
        </a:xfrm>
      </p:grpSpPr>
      <p:pic>
        <p:nvPicPr>
          <p:cNvPr id="4" name="Google Shape;96;p49" descr="A blue and black background&#10;&#10;Description automatically generated">
            <a:extLst>
              <a:ext uri="{FF2B5EF4-FFF2-40B4-BE49-F238E27FC236}">
                <a16:creationId xmlns:a16="http://schemas.microsoft.com/office/drawing/2014/main" id="{A04F08CA-1C01-B666-CD88-CD32DBE61431}"/>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7DEB4CEE-043F-D6D6-A50F-EC9EBA442C32}"/>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816400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lumMod val="20000"/>
            <a:lumOff val="80000"/>
          </a:schemeClr>
        </a:solidFill>
        <a:effectLst/>
      </p:bgPr>
    </p:bg>
    <p:spTree>
      <p:nvGrpSpPr>
        <p:cNvPr id="1" name="Shape 102"/>
        <p:cNvGrpSpPr/>
        <p:nvPr/>
      </p:nvGrpSpPr>
      <p:grpSpPr>
        <a:xfrm>
          <a:off x="0" y="0"/>
          <a:ext cx="0" cy="0"/>
          <a:chOff x="0" y="0"/>
          <a:chExt cx="0" cy="0"/>
        </a:xfrm>
      </p:grpSpPr>
      <p:pic>
        <p:nvPicPr>
          <p:cNvPr id="4" name="Google Shape;96;p49" descr="A blue and black background&#10;&#10;Description automatically generated">
            <a:extLst>
              <a:ext uri="{FF2B5EF4-FFF2-40B4-BE49-F238E27FC236}">
                <a16:creationId xmlns:a16="http://schemas.microsoft.com/office/drawing/2014/main" id="{A04F08CA-1C01-B666-CD88-CD32DBE61431}"/>
              </a:ext>
            </a:extLst>
          </p:cNvPr>
          <p:cNvPicPr preferRelativeResize="0"/>
          <p:nvPr userDrawn="1"/>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 name="Picture 2" descr="A black background with a black square&#10;&#10;AI-generated content may be incorrect.">
            <a:extLst>
              <a:ext uri="{FF2B5EF4-FFF2-40B4-BE49-F238E27FC236}">
                <a16:creationId xmlns:a16="http://schemas.microsoft.com/office/drawing/2014/main" id="{58B71039-B0E0-FA30-35B2-B125253B75E4}"/>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04806650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Two Content Layout" preserve="1">
  <p:cSld name="Two Content Layout">
    <p:spTree>
      <p:nvGrpSpPr>
        <p:cNvPr id="1" name="Shape 103"/>
        <p:cNvGrpSpPr/>
        <p:nvPr/>
      </p:nvGrpSpPr>
      <p:grpSpPr>
        <a:xfrm>
          <a:off x="0" y="0"/>
          <a:ext cx="0" cy="0"/>
          <a:chOff x="0" y="0"/>
          <a:chExt cx="0" cy="0"/>
        </a:xfrm>
      </p:grpSpPr>
      <p:pic>
        <p:nvPicPr>
          <p:cNvPr id="2" name="Google Shape;142;p55">
            <a:extLst>
              <a:ext uri="{FF2B5EF4-FFF2-40B4-BE49-F238E27FC236}">
                <a16:creationId xmlns:a16="http://schemas.microsoft.com/office/drawing/2014/main" id="{C4D6DA7F-905D-CBF7-3C87-A6FAB27B91A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04" name="Google Shape;104;p52"/>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05" name="Google Shape;105;p52"/>
          <p:cNvSpPr/>
          <p:nvPr/>
        </p:nvSpPr>
        <p:spPr>
          <a:xfrm>
            <a:off x="6154558" y="2593733"/>
            <a:ext cx="5471662" cy="3292032"/>
          </a:xfrm>
          <a:prstGeom prst="round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52"/>
          <p:cNvSpPr/>
          <p:nvPr/>
        </p:nvSpPr>
        <p:spPr>
          <a:xfrm>
            <a:off x="581502" y="2593733"/>
            <a:ext cx="5471662" cy="3292032"/>
          </a:xfrm>
          <a:prstGeom prst="roundRect">
            <a:avLst>
              <a:gd name="adj" fmla="val 0"/>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7" name="Google Shape;107;p52"/>
          <p:cNvSpPr txBox="1">
            <a:spLocks noGrp="1"/>
          </p:cNvSpPr>
          <p:nvPr>
            <p:ph type="body" idx="1"/>
          </p:nvPr>
        </p:nvSpPr>
        <p:spPr>
          <a:xfrm>
            <a:off x="860445" y="2953386"/>
            <a:ext cx="4913777"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52"/>
          <p:cNvSpPr txBox="1">
            <a:spLocks noGrp="1"/>
          </p:cNvSpPr>
          <p:nvPr>
            <p:ph type="body" idx="2"/>
          </p:nvPr>
        </p:nvSpPr>
        <p:spPr>
          <a:xfrm>
            <a:off x="6436591" y="2953386"/>
            <a:ext cx="4907596"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52"/>
          <p:cNvSpPr>
            <a:spLocks noGrp="1"/>
          </p:cNvSpPr>
          <p:nvPr>
            <p:ph type="pic" idx="3"/>
          </p:nvPr>
        </p:nvSpPr>
        <p:spPr>
          <a:xfrm>
            <a:off x="3029996" y="1822459"/>
            <a:ext cx="574675" cy="574675"/>
          </a:xfrm>
          <a:prstGeom prst="rect">
            <a:avLst/>
          </a:prstGeom>
          <a:noFill/>
          <a:ln>
            <a:noFill/>
          </a:ln>
        </p:spPr>
        <p:txBody>
          <a:bodyPr/>
          <a:lstStyle/>
          <a:p>
            <a:endParaRPr lang="en-US"/>
          </a:p>
        </p:txBody>
      </p:sp>
      <p:sp>
        <p:nvSpPr>
          <p:cNvPr id="110" name="Google Shape;110;p52"/>
          <p:cNvSpPr>
            <a:spLocks noGrp="1"/>
          </p:cNvSpPr>
          <p:nvPr>
            <p:ph type="pic" idx="4"/>
          </p:nvPr>
        </p:nvSpPr>
        <p:spPr>
          <a:xfrm>
            <a:off x="8603052"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117700511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Two Content Layout" preserve="1" userDrawn="1">
  <p:cSld name="1_Two Content Layout">
    <p:spTree>
      <p:nvGrpSpPr>
        <p:cNvPr id="1" name="Shape 103"/>
        <p:cNvGrpSpPr/>
        <p:nvPr/>
      </p:nvGrpSpPr>
      <p:grpSpPr>
        <a:xfrm>
          <a:off x="0" y="0"/>
          <a:ext cx="0" cy="0"/>
          <a:chOff x="0" y="0"/>
          <a:chExt cx="0" cy="0"/>
        </a:xfrm>
      </p:grpSpPr>
      <p:pic>
        <p:nvPicPr>
          <p:cNvPr id="2" name="Google Shape;142;p55">
            <a:extLst>
              <a:ext uri="{FF2B5EF4-FFF2-40B4-BE49-F238E27FC236}">
                <a16:creationId xmlns:a16="http://schemas.microsoft.com/office/drawing/2014/main" id="{C4D6DA7F-905D-CBF7-3C87-A6FAB27B91A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04" name="Google Shape;104;p52"/>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05" name="Google Shape;105;p52"/>
          <p:cNvSpPr/>
          <p:nvPr/>
        </p:nvSpPr>
        <p:spPr>
          <a:xfrm>
            <a:off x="6154558" y="2593733"/>
            <a:ext cx="5471662" cy="3292032"/>
          </a:xfrm>
          <a:prstGeom prst="round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52"/>
          <p:cNvSpPr/>
          <p:nvPr/>
        </p:nvSpPr>
        <p:spPr>
          <a:xfrm>
            <a:off x="581502" y="2593733"/>
            <a:ext cx="5471662" cy="3292032"/>
          </a:xfrm>
          <a:prstGeom prst="roundRect">
            <a:avLst>
              <a:gd name="adj" fmla="val 0"/>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9" name="Google Shape;109;p52"/>
          <p:cNvSpPr>
            <a:spLocks noGrp="1"/>
          </p:cNvSpPr>
          <p:nvPr>
            <p:ph type="pic" idx="3"/>
          </p:nvPr>
        </p:nvSpPr>
        <p:spPr>
          <a:xfrm>
            <a:off x="3029996" y="1822459"/>
            <a:ext cx="574675" cy="574675"/>
          </a:xfrm>
          <a:prstGeom prst="rect">
            <a:avLst/>
          </a:prstGeom>
          <a:noFill/>
          <a:ln>
            <a:noFill/>
          </a:ln>
        </p:spPr>
        <p:txBody>
          <a:bodyPr/>
          <a:lstStyle/>
          <a:p>
            <a:endParaRPr lang="en-US"/>
          </a:p>
        </p:txBody>
      </p:sp>
      <p:sp>
        <p:nvSpPr>
          <p:cNvPr id="110" name="Google Shape;110;p52"/>
          <p:cNvSpPr>
            <a:spLocks noGrp="1"/>
          </p:cNvSpPr>
          <p:nvPr>
            <p:ph type="pic" idx="4"/>
          </p:nvPr>
        </p:nvSpPr>
        <p:spPr>
          <a:xfrm>
            <a:off x="8603052" y="1822459"/>
            <a:ext cx="574675" cy="574675"/>
          </a:xfrm>
          <a:prstGeom prst="rect">
            <a:avLst/>
          </a:prstGeom>
          <a:noFill/>
          <a:ln>
            <a:noFill/>
          </a:ln>
        </p:spPr>
        <p:txBody>
          <a:bodyPr/>
          <a:lstStyle/>
          <a:p>
            <a:endParaRPr lang="en-US"/>
          </a:p>
        </p:txBody>
      </p:sp>
      <p:sp>
        <p:nvSpPr>
          <p:cNvPr id="3" name="Google Shape;107;p52">
            <a:extLst>
              <a:ext uri="{FF2B5EF4-FFF2-40B4-BE49-F238E27FC236}">
                <a16:creationId xmlns:a16="http://schemas.microsoft.com/office/drawing/2014/main" id="{E141DF6A-8947-C077-A84C-6E10AB3E92CC}"/>
              </a:ext>
            </a:extLst>
          </p:cNvPr>
          <p:cNvSpPr txBox="1">
            <a:spLocks noGrp="1"/>
          </p:cNvSpPr>
          <p:nvPr>
            <p:ph type="body" idx="1"/>
          </p:nvPr>
        </p:nvSpPr>
        <p:spPr>
          <a:xfrm>
            <a:off x="860445" y="2953386"/>
            <a:ext cx="4913777"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08;p52">
            <a:extLst>
              <a:ext uri="{FF2B5EF4-FFF2-40B4-BE49-F238E27FC236}">
                <a16:creationId xmlns:a16="http://schemas.microsoft.com/office/drawing/2014/main" id="{9D329A58-6008-79BA-06AE-CEAB9FD7792A}"/>
              </a:ext>
            </a:extLst>
          </p:cNvPr>
          <p:cNvSpPr txBox="1">
            <a:spLocks noGrp="1"/>
          </p:cNvSpPr>
          <p:nvPr>
            <p:ph type="body" idx="2"/>
          </p:nvPr>
        </p:nvSpPr>
        <p:spPr>
          <a:xfrm>
            <a:off x="6436591" y="2953386"/>
            <a:ext cx="4907596" cy="254088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9585539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Three Content Layout" preserve="1">
  <p:cSld name="Three Content Layout">
    <p:spTree>
      <p:nvGrpSpPr>
        <p:cNvPr id="1" name="Shape 111"/>
        <p:cNvGrpSpPr/>
        <p:nvPr/>
      </p:nvGrpSpPr>
      <p:grpSpPr>
        <a:xfrm>
          <a:off x="0" y="0"/>
          <a:ext cx="0" cy="0"/>
          <a:chOff x="0" y="0"/>
          <a:chExt cx="0" cy="0"/>
        </a:xfrm>
      </p:grpSpPr>
      <p:pic>
        <p:nvPicPr>
          <p:cNvPr id="2" name="Google Shape;142;p55">
            <a:extLst>
              <a:ext uri="{FF2B5EF4-FFF2-40B4-BE49-F238E27FC236}">
                <a16:creationId xmlns:a16="http://schemas.microsoft.com/office/drawing/2014/main" id="{3776BA0A-10AE-C108-FD04-787030499CFE}"/>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12" name="Google Shape;112;p53"/>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13" name="Google Shape;113;p53"/>
          <p:cNvSpPr/>
          <p:nvPr userDrawn="1"/>
        </p:nvSpPr>
        <p:spPr>
          <a:xfrm>
            <a:off x="8000529"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53"/>
          <p:cNvSpPr/>
          <p:nvPr userDrawn="1"/>
        </p:nvSpPr>
        <p:spPr>
          <a:xfrm>
            <a:off x="4291016"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53"/>
          <p:cNvSpPr/>
          <p:nvPr userDrawn="1"/>
        </p:nvSpPr>
        <p:spPr>
          <a:xfrm>
            <a:off x="581503" y="2593733"/>
            <a:ext cx="3625692" cy="3292032"/>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p53"/>
          <p:cNvSpPr txBox="1">
            <a:spLocks noGrp="1"/>
          </p:cNvSpPr>
          <p:nvPr>
            <p:ph type="body" idx="1"/>
          </p:nvPr>
        </p:nvSpPr>
        <p:spPr>
          <a:xfrm>
            <a:off x="859903"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body" idx="2"/>
          </p:nvPr>
        </p:nvSpPr>
        <p:spPr>
          <a:xfrm>
            <a:off x="4569416"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3"/>
          <p:cNvSpPr txBox="1">
            <a:spLocks noGrp="1"/>
          </p:cNvSpPr>
          <p:nvPr>
            <p:ph type="body" idx="3"/>
          </p:nvPr>
        </p:nvSpPr>
        <p:spPr>
          <a:xfrm>
            <a:off x="8278929"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a:spLocks noGrp="1"/>
          </p:cNvSpPr>
          <p:nvPr>
            <p:ph type="pic" idx="4"/>
          </p:nvPr>
        </p:nvSpPr>
        <p:spPr>
          <a:xfrm>
            <a:off x="2107012" y="1822459"/>
            <a:ext cx="574675" cy="574675"/>
          </a:xfrm>
          <a:prstGeom prst="rect">
            <a:avLst/>
          </a:prstGeom>
          <a:noFill/>
          <a:ln>
            <a:noFill/>
          </a:ln>
        </p:spPr>
        <p:txBody>
          <a:bodyPr/>
          <a:lstStyle/>
          <a:p>
            <a:endParaRPr lang="en-US"/>
          </a:p>
        </p:txBody>
      </p:sp>
      <p:sp>
        <p:nvSpPr>
          <p:cNvPr id="120" name="Google Shape;120;p53"/>
          <p:cNvSpPr>
            <a:spLocks noGrp="1"/>
          </p:cNvSpPr>
          <p:nvPr>
            <p:ph type="pic" idx="5"/>
          </p:nvPr>
        </p:nvSpPr>
        <p:spPr>
          <a:xfrm>
            <a:off x="5816525" y="1822459"/>
            <a:ext cx="574675" cy="574675"/>
          </a:xfrm>
          <a:prstGeom prst="rect">
            <a:avLst/>
          </a:prstGeom>
          <a:noFill/>
          <a:ln>
            <a:noFill/>
          </a:ln>
        </p:spPr>
        <p:txBody>
          <a:bodyPr/>
          <a:lstStyle/>
          <a:p>
            <a:endParaRPr lang="en-US"/>
          </a:p>
        </p:txBody>
      </p:sp>
      <p:sp>
        <p:nvSpPr>
          <p:cNvPr id="121" name="Google Shape;121;p53"/>
          <p:cNvSpPr>
            <a:spLocks noGrp="1"/>
          </p:cNvSpPr>
          <p:nvPr>
            <p:ph type="pic" idx="6"/>
          </p:nvPr>
        </p:nvSpPr>
        <p:spPr>
          <a:xfrm>
            <a:off x="9526038"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345363298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Three Content Layout" preserve="1">
  <p:cSld name="1_Three Content Layout">
    <p:spTree>
      <p:nvGrpSpPr>
        <p:cNvPr id="1" name="Shape 111"/>
        <p:cNvGrpSpPr/>
        <p:nvPr/>
      </p:nvGrpSpPr>
      <p:grpSpPr>
        <a:xfrm>
          <a:off x="0" y="0"/>
          <a:ext cx="0" cy="0"/>
          <a:chOff x="0" y="0"/>
          <a:chExt cx="0" cy="0"/>
        </a:xfrm>
      </p:grpSpPr>
      <p:pic>
        <p:nvPicPr>
          <p:cNvPr id="2" name="Google Shape;142;p55">
            <a:extLst>
              <a:ext uri="{FF2B5EF4-FFF2-40B4-BE49-F238E27FC236}">
                <a16:creationId xmlns:a16="http://schemas.microsoft.com/office/drawing/2014/main" id="{3776BA0A-10AE-C108-FD04-787030499CFE}"/>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12" name="Google Shape;112;p53"/>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13" name="Google Shape;113;p53"/>
          <p:cNvSpPr/>
          <p:nvPr userDrawn="1"/>
        </p:nvSpPr>
        <p:spPr>
          <a:xfrm>
            <a:off x="8000529"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Google Shape;114;p53"/>
          <p:cNvSpPr/>
          <p:nvPr userDrawn="1"/>
        </p:nvSpPr>
        <p:spPr>
          <a:xfrm>
            <a:off x="4291016"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p53"/>
          <p:cNvSpPr/>
          <p:nvPr userDrawn="1"/>
        </p:nvSpPr>
        <p:spPr>
          <a:xfrm>
            <a:off x="581503" y="2593733"/>
            <a:ext cx="3625692" cy="329203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p53"/>
          <p:cNvSpPr txBox="1">
            <a:spLocks noGrp="1"/>
          </p:cNvSpPr>
          <p:nvPr>
            <p:ph type="body" idx="1"/>
          </p:nvPr>
        </p:nvSpPr>
        <p:spPr>
          <a:xfrm>
            <a:off x="859903"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body" idx="2"/>
          </p:nvPr>
        </p:nvSpPr>
        <p:spPr>
          <a:xfrm>
            <a:off x="4569416"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53"/>
          <p:cNvSpPr txBox="1">
            <a:spLocks noGrp="1"/>
          </p:cNvSpPr>
          <p:nvPr>
            <p:ph type="body" idx="3"/>
          </p:nvPr>
        </p:nvSpPr>
        <p:spPr>
          <a:xfrm>
            <a:off x="8278929" y="2953386"/>
            <a:ext cx="3068893" cy="2508598"/>
          </a:xfrm>
          <a:prstGeom prst="rect">
            <a:avLst/>
          </a:prstGeom>
          <a:noFill/>
          <a:ln>
            <a:noFill/>
          </a:ln>
        </p:spPr>
        <p:txBody>
          <a:bodyPr spcFirstLastPara="1" wrap="square" lIns="0" tIns="45700" rIns="0" bIns="45700" anchor="t" anchorCtr="0">
            <a:noAutofit/>
          </a:bodyPr>
          <a:lstStyle>
            <a:lvl1pPr marL="11113" lvl="0" indent="0" algn="l">
              <a:lnSpc>
                <a:spcPct val="100000"/>
              </a:lnSpc>
              <a:spcBef>
                <a:spcPts val="0"/>
              </a:spcBef>
              <a:spcAft>
                <a:spcPts val="1000"/>
              </a:spcAft>
              <a:buClr>
                <a:schemeClr val="dk1"/>
              </a:buClr>
              <a:buSzPts val="1800"/>
              <a:buNone/>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a:spLocks noGrp="1"/>
          </p:cNvSpPr>
          <p:nvPr>
            <p:ph type="pic" idx="4"/>
          </p:nvPr>
        </p:nvSpPr>
        <p:spPr>
          <a:xfrm>
            <a:off x="2107012" y="1822459"/>
            <a:ext cx="574675" cy="574675"/>
          </a:xfrm>
          <a:prstGeom prst="rect">
            <a:avLst/>
          </a:prstGeom>
          <a:noFill/>
          <a:ln>
            <a:noFill/>
          </a:ln>
        </p:spPr>
        <p:txBody>
          <a:bodyPr/>
          <a:lstStyle/>
          <a:p>
            <a:endParaRPr lang="en-US"/>
          </a:p>
        </p:txBody>
      </p:sp>
      <p:sp>
        <p:nvSpPr>
          <p:cNvPr id="120" name="Google Shape;120;p53"/>
          <p:cNvSpPr>
            <a:spLocks noGrp="1"/>
          </p:cNvSpPr>
          <p:nvPr>
            <p:ph type="pic" idx="5"/>
          </p:nvPr>
        </p:nvSpPr>
        <p:spPr>
          <a:xfrm>
            <a:off x="5816525" y="1822459"/>
            <a:ext cx="574675" cy="574675"/>
          </a:xfrm>
          <a:prstGeom prst="rect">
            <a:avLst/>
          </a:prstGeom>
          <a:noFill/>
          <a:ln>
            <a:noFill/>
          </a:ln>
        </p:spPr>
        <p:txBody>
          <a:bodyPr/>
          <a:lstStyle/>
          <a:p>
            <a:endParaRPr lang="en-US"/>
          </a:p>
        </p:txBody>
      </p:sp>
      <p:sp>
        <p:nvSpPr>
          <p:cNvPr id="121" name="Google Shape;121;p53"/>
          <p:cNvSpPr>
            <a:spLocks noGrp="1"/>
          </p:cNvSpPr>
          <p:nvPr>
            <p:ph type="pic" idx="6"/>
          </p:nvPr>
        </p:nvSpPr>
        <p:spPr>
          <a:xfrm>
            <a:off x="9526038" y="1822459"/>
            <a:ext cx="574675" cy="574675"/>
          </a:xfrm>
          <a:prstGeom prst="rect">
            <a:avLst/>
          </a:prstGeom>
          <a:noFill/>
          <a:ln>
            <a:noFill/>
          </a:ln>
        </p:spPr>
        <p:txBody>
          <a:bodyPr/>
          <a:lstStyle/>
          <a:p>
            <a:endParaRPr lang="en-US"/>
          </a:p>
        </p:txBody>
      </p:sp>
    </p:spTree>
    <p:extLst>
      <p:ext uri="{BB962C8B-B14F-4D97-AF65-F5344CB8AC3E}">
        <p14:creationId xmlns:p14="http://schemas.microsoft.com/office/powerpoint/2010/main" val="168725579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Two Content Layout with Icons" preserve="1">
  <p:cSld name="Two Content Layout with Icons">
    <p:spTree>
      <p:nvGrpSpPr>
        <p:cNvPr id="1" name="Shape 122"/>
        <p:cNvGrpSpPr/>
        <p:nvPr/>
      </p:nvGrpSpPr>
      <p:grpSpPr>
        <a:xfrm>
          <a:off x="0" y="0"/>
          <a:ext cx="0" cy="0"/>
          <a:chOff x="0" y="0"/>
          <a:chExt cx="0" cy="0"/>
        </a:xfrm>
      </p:grpSpPr>
      <p:pic>
        <p:nvPicPr>
          <p:cNvPr id="133" name="Google Shape;133;p54"/>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23" name="Google Shape;123;p54"/>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24" name="Google Shape;124;p54"/>
          <p:cNvSpPr txBox="1">
            <a:spLocks noGrp="1"/>
          </p:cNvSpPr>
          <p:nvPr>
            <p:ph type="body" idx="1"/>
          </p:nvPr>
        </p:nvSpPr>
        <p:spPr>
          <a:xfrm>
            <a:off x="799481" y="3327371"/>
            <a:ext cx="5004419" cy="2732765"/>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54"/>
          <p:cNvSpPr txBox="1">
            <a:spLocks noGrp="1"/>
          </p:cNvSpPr>
          <p:nvPr>
            <p:ph type="body" idx="2"/>
          </p:nvPr>
        </p:nvSpPr>
        <p:spPr>
          <a:xfrm>
            <a:off x="799484" y="2718957"/>
            <a:ext cx="5004416" cy="419533"/>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0"/>
              </a:spcBef>
              <a:spcAft>
                <a:spcPts val="0"/>
              </a:spcAft>
              <a:buSzPts val="180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54"/>
          <p:cNvSpPr txBox="1">
            <a:spLocks noGrp="1"/>
          </p:cNvSpPr>
          <p:nvPr>
            <p:ph type="body" idx="3"/>
          </p:nvPr>
        </p:nvSpPr>
        <p:spPr>
          <a:xfrm>
            <a:off x="6419844" y="2718957"/>
            <a:ext cx="4972288" cy="419533"/>
          </a:xfrm>
          <a:prstGeom prst="rect">
            <a:avLst/>
          </a:prstGeom>
          <a:noFill/>
          <a:ln>
            <a:noFill/>
          </a:ln>
        </p:spPr>
        <p:txBody>
          <a:bodyPr spcFirstLastPara="1" wrap="square" lIns="91425" tIns="45700" rIns="91425" bIns="45700" anchor="t" anchorCtr="0">
            <a:normAutofit/>
          </a:bodyPr>
          <a:lstStyle>
            <a:lvl1pPr marL="11113" lvl="0" indent="0" algn="l">
              <a:lnSpc>
                <a:spcPct val="90000"/>
              </a:lnSpc>
              <a:spcBef>
                <a:spcPts val="0"/>
              </a:spcBef>
              <a:spcAft>
                <a:spcPts val="0"/>
              </a:spcAft>
              <a:buSzPts val="180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4"/>
          <p:cNvSpPr txBox="1">
            <a:spLocks noGrp="1"/>
          </p:cNvSpPr>
          <p:nvPr>
            <p:ph type="body" idx="4"/>
          </p:nvPr>
        </p:nvSpPr>
        <p:spPr>
          <a:xfrm>
            <a:off x="6413500" y="3327371"/>
            <a:ext cx="4979019" cy="2732765"/>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4"/>
          <p:cNvSpPr>
            <a:spLocks noGrp="1"/>
          </p:cNvSpPr>
          <p:nvPr>
            <p:ph type="pic" idx="5"/>
          </p:nvPr>
        </p:nvSpPr>
        <p:spPr>
          <a:xfrm>
            <a:off x="3014352" y="1822459"/>
            <a:ext cx="574675" cy="574675"/>
          </a:xfrm>
          <a:prstGeom prst="rect">
            <a:avLst/>
          </a:prstGeom>
          <a:noFill/>
          <a:ln>
            <a:noFill/>
          </a:ln>
        </p:spPr>
        <p:txBody>
          <a:bodyPr/>
          <a:lstStyle/>
          <a:p>
            <a:endParaRPr lang="en-US"/>
          </a:p>
        </p:txBody>
      </p:sp>
      <p:sp>
        <p:nvSpPr>
          <p:cNvPr id="131" name="Google Shape;131;p54"/>
          <p:cNvSpPr>
            <a:spLocks noGrp="1"/>
          </p:cNvSpPr>
          <p:nvPr>
            <p:ph type="pic" idx="6"/>
          </p:nvPr>
        </p:nvSpPr>
        <p:spPr>
          <a:xfrm>
            <a:off x="8713730" y="1822459"/>
            <a:ext cx="574675" cy="574675"/>
          </a:xfrm>
          <a:prstGeom prst="rect">
            <a:avLst/>
          </a:prstGeom>
          <a:noFill/>
          <a:ln>
            <a:noFill/>
          </a:ln>
        </p:spPr>
        <p:txBody>
          <a:bodyPr/>
          <a:lstStyle/>
          <a:p>
            <a:endParaRPr lang="en-US"/>
          </a:p>
        </p:txBody>
      </p:sp>
      <p:cxnSp>
        <p:nvCxnSpPr>
          <p:cNvPr id="4" name="Straight Connector 3">
            <a:extLst>
              <a:ext uri="{FF2B5EF4-FFF2-40B4-BE49-F238E27FC236}">
                <a16:creationId xmlns:a16="http://schemas.microsoft.com/office/drawing/2014/main" id="{504851D4-978E-36E6-B464-DDDD6561A0DA}"/>
              </a:ext>
            </a:extLst>
          </p:cNvPr>
          <p:cNvCxnSpPr>
            <a:cxnSpLocks/>
          </p:cNvCxnSpPr>
          <p:nvPr userDrawn="1"/>
        </p:nvCxnSpPr>
        <p:spPr>
          <a:xfrm>
            <a:off x="799481" y="2596896"/>
            <a:ext cx="5004419"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9530B2C-C5FE-6604-2283-C726D4DADD01}"/>
              </a:ext>
            </a:extLst>
          </p:cNvPr>
          <p:cNvCxnSpPr>
            <a:cxnSpLocks/>
          </p:cNvCxnSpPr>
          <p:nvPr userDrawn="1"/>
        </p:nvCxnSpPr>
        <p:spPr>
          <a:xfrm>
            <a:off x="6413500" y="2596896"/>
            <a:ext cx="4978632"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393552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Two Content Layout with Title" preserve="1">
  <p:cSld name="Two Content Layout with Title">
    <p:spTree>
      <p:nvGrpSpPr>
        <p:cNvPr id="1" name="Shape 134"/>
        <p:cNvGrpSpPr/>
        <p:nvPr/>
      </p:nvGrpSpPr>
      <p:grpSpPr>
        <a:xfrm>
          <a:off x="0" y="0"/>
          <a:ext cx="0" cy="0"/>
          <a:chOff x="0" y="0"/>
          <a:chExt cx="0" cy="0"/>
        </a:xfrm>
      </p:grpSpPr>
      <p:pic>
        <p:nvPicPr>
          <p:cNvPr id="142" name="Google Shape;142;p55"/>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35" name="Google Shape;135;p55"/>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36" name="Google Shape;136;p55"/>
          <p:cNvSpPr txBox="1">
            <a:spLocks noGrp="1"/>
          </p:cNvSpPr>
          <p:nvPr>
            <p:ph type="body" idx="1"/>
          </p:nvPr>
        </p:nvSpPr>
        <p:spPr>
          <a:xfrm>
            <a:off x="799481" y="2713859"/>
            <a:ext cx="5004419" cy="3346277"/>
          </a:xfrm>
          <a:prstGeom prst="rect">
            <a:avLst/>
          </a:prstGeom>
          <a:noFill/>
          <a:ln>
            <a:noFill/>
          </a:ln>
        </p:spPr>
        <p:txBody>
          <a:bodyPr spcFirstLastPara="1" wrap="square" lIns="91425" tIns="45700" rIns="91425" bIns="45700" anchor="t" anchorCtr="0">
            <a:normAutofit/>
          </a:bodyPr>
          <a:lstStyle>
            <a:lvl1pPr marL="241300" lvl="0" indent="-2413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5"/>
          <p:cNvSpPr txBox="1">
            <a:spLocks noGrp="1"/>
          </p:cNvSpPr>
          <p:nvPr>
            <p:ph type="body" idx="2"/>
          </p:nvPr>
        </p:nvSpPr>
        <p:spPr>
          <a:xfrm>
            <a:off x="799484" y="2105445"/>
            <a:ext cx="5004416"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5"/>
          <p:cNvSpPr txBox="1">
            <a:spLocks noGrp="1"/>
          </p:cNvSpPr>
          <p:nvPr>
            <p:ph type="body" idx="3"/>
          </p:nvPr>
        </p:nvSpPr>
        <p:spPr>
          <a:xfrm>
            <a:off x="6419844" y="2105445"/>
            <a:ext cx="4972288"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55"/>
          <p:cNvSpPr txBox="1">
            <a:spLocks noGrp="1"/>
          </p:cNvSpPr>
          <p:nvPr>
            <p:ph type="body" idx="4"/>
          </p:nvPr>
        </p:nvSpPr>
        <p:spPr>
          <a:xfrm>
            <a:off x="6413500" y="2713859"/>
            <a:ext cx="4979019" cy="3346277"/>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 name="Straight Connector 1">
            <a:extLst>
              <a:ext uri="{FF2B5EF4-FFF2-40B4-BE49-F238E27FC236}">
                <a16:creationId xmlns:a16="http://schemas.microsoft.com/office/drawing/2014/main" id="{44553B25-D481-9FDD-5393-E9A750D34E03}"/>
              </a:ext>
            </a:extLst>
          </p:cNvPr>
          <p:cNvCxnSpPr>
            <a:cxnSpLocks/>
          </p:cNvCxnSpPr>
          <p:nvPr userDrawn="1"/>
        </p:nvCxnSpPr>
        <p:spPr>
          <a:xfrm>
            <a:off x="799481" y="1975104"/>
            <a:ext cx="5004419"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572E9D7B-23BC-5EDE-FFB6-EC55A6F31EED}"/>
              </a:ext>
            </a:extLst>
          </p:cNvPr>
          <p:cNvCxnSpPr>
            <a:cxnSpLocks/>
          </p:cNvCxnSpPr>
          <p:nvPr userDrawn="1"/>
        </p:nvCxnSpPr>
        <p:spPr>
          <a:xfrm>
            <a:off x="6413500" y="1975104"/>
            <a:ext cx="4978632"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97319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Three Content Layout with Icons" preserve="1">
  <p:cSld name="Three Content Layout with Icons">
    <p:spTree>
      <p:nvGrpSpPr>
        <p:cNvPr id="1" name="Shape 143"/>
        <p:cNvGrpSpPr/>
        <p:nvPr/>
      </p:nvGrpSpPr>
      <p:grpSpPr>
        <a:xfrm>
          <a:off x="0" y="0"/>
          <a:ext cx="0" cy="0"/>
          <a:chOff x="0" y="0"/>
          <a:chExt cx="0" cy="0"/>
        </a:xfrm>
      </p:grpSpPr>
      <p:pic>
        <p:nvPicPr>
          <p:cNvPr id="2" name="Google Shape;142;p55">
            <a:extLst>
              <a:ext uri="{FF2B5EF4-FFF2-40B4-BE49-F238E27FC236}">
                <a16:creationId xmlns:a16="http://schemas.microsoft.com/office/drawing/2014/main" id="{0B057E5E-DC34-F5D2-AFFF-8F2FDDC0C5FC}"/>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44" name="Google Shape;144;p56"/>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45" name="Google Shape;145;p56"/>
          <p:cNvSpPr txBox="1">
            <a:spLocks noGrp="1"/>
          </p:cNvSpPr>
          <p:nvPr>
            <p:ph type="body" idx="1"/>
          </p:nvPr>
        </p:nvSpPr>
        <p:spPr>
          <a:xfrm>
            <a:off x="799484"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6"/>
          <p:cNvSpPr txBox="1">
            <a:spLocks noGrp="1"/>
          </p:cNvSpPr>
          <p:nvPr>
            <p:ph type="body" idx="2"/>
          </p:nvPr>
        </p:nvSpPr>
        <p:spPr>
          <a:xfrm>
            <a:off x="4455489"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6"/>
          <p:cNvSpPr txBox="1">
            <a:spLocks noGrp="1"/>
          </p:cNvSpPr>
          <p:nvPr>
            <p:ph type="body" idx="3"/>
          </p:nvPr>
        </p:nvSpPr>
        <p:spPr>
          <a:xfrm>
            <a:off x="4455489"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6"/>
          <p:cNvSpPr txBox="1">
            <a:spLocks noGrp="1"/>
          </p:cNvSpPr>
          <p:nvPr>
            <p:ph type="body" idx="4"/>
          </p:nvPr>
        </p:nvSpPr>
        <p:spPr>
          <a:xfrm>
            <a:off x="8111495" y="271895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6"/>
          <p:cNvSpPr txBox="1">
            <a:spLocks noGrp="1"/>
          </p:cNvSpPr>
          <p:nvPr>
            <p:ph type="body" idx="5"/>
          </p:nvPr>
        </p:nvSpPr>
        <p:spPr>
          <a:xfrm>
            <a:off x="8111495"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6"/>
          <p:cNvSpPr txBox="1">
            <a:spLocks noGrp="1"/>
          </p:cNvSpPr>
          <p:nvPr>
            <p:ph type="body" idx="6"/>
          </p:nvPr>
        </p:nvSpPr>
        <p:spPr>
          <a:xfrm>
            <a:off x="799483" y="3330186"/>
            <a:ext cx="3301869" cy="268708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56"/>
          <p:cNvSpPr>
            <a:spLocks noGrp="1"/>
          </p:cNvSpPr>
          <p:nvPr>
            <p:ph type="pic" idx="7"/>
          </p:nvPr>
        </p:nvSpPr>
        <p:spPr>
          <a:xfrm>
            <a:off x="2163079" y="1822459"/>
            <a:ext cx="574675" cy="574675"/>
          </a:xfrm>
          <a:prstGeom prst="rect">
            <a:avLst/>
          </a:prstGeom>
          <a:noFill/>
          <a:ln>
            <a:noFill/>
          </a:ln>
        </p:spPr>
        <p:txBody>
          <a:bodyPr/>
          <a:lstStyle/>
          <a:p>
            <a:endParaRPr lang="en-US"/>
          </a:p>
        </p:txBody>
      </p:sp>
      <p:sp>
        <p:nvSpPr>
          <p:cNvPr id="155" name="Google Shape;155;p56"/>
          <p:cNvSpPr>
            <a:spLocks noGrp="1"/>
          </p:cNvSpPr>
          <p:nvPr>
            <p:ph type="pic" idx="8"/>
          </p:nvPr>
        </p:nvSpPr>
        <p:spPr>
          <a:xfrm>
            <a:off x="5808662" y="1822459"/>
            <a:ext cx="574675" cy="574675"/>
          </a:xfrm>
          <a:prstGeom prst="rect">
            <a:avLst/>
          </a:prstGeom>
          <a:noFill/>
          <a:ln>
            <a:noFill/>
          </a:ln>
        </p:spPr>
        <p:txBody>
          <a:bodyPr/>
          <a:lstStyle/>
          <a:p>
            <a:endParaRPr lang="en-US"/>
          </a:p>
        </p:txBody>
      </p:sp>
      <p:sp>
        <p:nvSpPr>
          <p:cNvPr id="156" name="Google Shape;156;p56"/>
          <p:cNvSpPr>
            <a:spLocks noGrp="1"/>
          </p:cNvSpPr>
          <p:nvPr>
            <p:ph type="pic" idx="9"/>
          </p:nvPr>
        </p:nvSpPr>
        <p:spPr>
          <a:xfrm>
            <a:off x="9475091" y="1822459"/>
            <a:ext cx="574675" cy="574675"/>
          </a:xfrm>
          <a:prstGeom prst="rect">
            <a:avLst/>
          </a:prstGeom>
          <a:noFill/>
          <a:ln>
            <a:noFill/>
          </a:ln>
        </p:spPr>
        <p:txBody>
          <a:bodyPr/>
          <a:lstStyle/>
          <a:p>
            <a:endParaRPr lang="en-US"/>
          </a:p>
        </p:txBody>
      </p:sp>
      <p:cxnSp>
        <p:nvCxnSpPr>
          <p:cNvPr id="7" name="Straight Connector 6">
            <a:extLst>
              <a:ext uri="{FF2B5EF4-FFF2-40B4-BE49-F238E27FC236}">
                <a16:creationId xmlns:a16="http://schemas.microsoft.com/office/drawing/2014/main" id="{941741CF-4F60-7A59-B5C8-C534885A032C}"/>
              </a:ext>
            </a:extLst>
          </p:cNvPr>
          <p:cNvCxnSpPr>
            <a:cxnSpLocks/>
          </p:cNvCxnSpPr>
          <p:nvPr userDrawn="1"/>
        </p:nvCxnSpPr>
        <p:spPr>
          <a:xfrm>
            <a:off x="799481"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35321EE-96D2-BBE9-0EA4-2112527E4EB3}"/>
              </a:ext>
            </a:extLst>
          </p:cNvPr>
          <p:cNvCxnSpPr>
            <a:cxnSpLocks/>
          </p:cNvCxnSpPr>
          <p:nvPr userDrawn="1"/>
        </p:nvCxnSpPr>
        <p:spPr>
          <a:xfrm>
            <a:off x="4457081"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3FD377B-D034-93F1-AC61-ED87B0C300F9}"/>
              </a:ext>
            </a:extLst>
          </p:cNvPr>
          <p:cNvCxnSpPr>
            <a:cxnSpLocks/>
          </p:cNvCxnSpPr>
          <p:nvPr userDrawn="1"/>
        </p:nvCxnSpPr>
        <p:spPr>
          <a:xfrm>
            <a:off x="8102489" y="2596896"/>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763909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Three Content Layout with Title" preserve="1">
  <p:cSld name="Three Content Layout with Title">
    <p:spTree>
      <p:nvGrpSpPr>
        <p:cNvPr id="1" name="Shape 157"/>
        <p:cNvGrpSpPr/>
        <p:nvPr/>
      </p:nvGrpSpPr>
      <p:grpSpPr>
        <a:xfrm>
          <a:off x="0" y="0"/>
          <a:ext cx="0" cy="0"/>
          <a:chOff x="0" y="0"/>
          <a:chExt cx="0" cy="0"/>
        </a:xfrm>
      </p:grpSpPr>
      <p:pic>
        <p:nvPicPr>
          <p:cNvPr id="2" name="Google Shape;142;p55">
            <a:extLst>
              <a:ext uri="{FF2B5EF4-FFF2-40B4-BE49-F238E27FC236}">
                <a16:creationId xmlns:a16="http://schemas.microsoft.com/office/drawing/2014/main" id="{34A7C77A-DDF6-DC63-B004-883C6A0ECE20}"/>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58" name="Google Shape;158;p57"/>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59" name="Google Shape;159;p57"/>
          <p:cNvSpPr txBox="1">
            <a:spLocks noGrp="1"/>
          </p:cNvSpPr>
          <p:nvPr>
            <p:ph type="body" idx="1"/>
          </p:nvPr>
        </p:nvSpPr>
        <p:spPr>
          <a:xfrm>
            <a:off x="799484"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7"/>
          <p:cNvSpPr txBox="1">
            <a:spLocks noGrp="1"/>
          </p:cNvSpPr>
          <p:nvPr>
            <p:ph type="body" idx="2"/>
          </p:nvPr>
        </p:nvSpPr>
        <p:spPr>
          <a:xfrm>
            <a:off x="4455489"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7"/>
          <p:cNvSpPr txBox="1">
            <a:spLocks noGrp="1"/>
          </p:cNvSpPr>
          <p:nvPr>
            <p:ph type="body" idx="3"/>
          </p:nvPr>
        </p:nvSpPr>
        <p:spPr>
          <a:xfrm>
            <a:off x="4455489" y="2705816"/>
            <a:ext cx="3301869" cy="331145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7"/>
          <p:cNvSpPr txBox="1">
            <a:spLocks noGrp="1"/>
          </p:cNvSpPr>
          <p:nvPr>
            <p:ph type="body" idx="4"/>
          </p:nvPr>
        </p:nvSpPr>
        <p:spPr>
          <a:xfrm>
            <a:off x="8111495" y="2094588"/>
            <a:ext cx="330186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7"/>
          <p:cNvSpPr txBox="1">
            <a:spLocks noGrp="1"/>
          </p:cNvSpPr>
          <p:nvPr>
            <p:ph type="body" idx="5"/>
          </p:nvPr>
        </p:nvSpPr>
        <p:spPr>
          <a:xfrm>
            <a:off x="8111495" y="2705816"/>
            <a:ext cx="3301869" cy="3311456"/>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7"/>
          <p:cNvSpPr txBox="1">
            <a:spLocks noGrp="1"/>
          </p:cNvSpPr>
          <p:nvPr>
            <p:ph type="body" idx="6"/>
          </p:nvPr>
        </p:nvSpPr>
        <p:spPr>
          <a:xfrm>
            <a:off x="799483" y="2705816"/>
            <a:ext cx="3301869" cy="3311456"/>
          </a:xfrm>
          <a:prstGeom prst="rect">
            <a:avLst/>
          </a:prstGeom>
          <a:noFill/>
          <a:ln>
            <a:noFill/>
          </a:ln>
        </p:spPr>
        <p:txBody>
          <a:bodyPr spcFirstLastPara="1" wrap="square" lIns="91425" tIns="45700" rIns="91425" bIns="45700" anchor="t" anchorCtr="0">
            <a:normAutofit/>
          </a:bodyPr>
          <a:lstStyle>
            <a:lvl1pPr marL="241300" lvl="0" indent="-2413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 name="Straight Connector 2">
            <a:extLst>
              <a:ext uri="{FF2B5EF4-FFF2-40B4-BE49-F238E27FC236}">
                <a16:creationId xmlns:a16="http://schemas.microsoft.com/office/drawing/2014/main" id="{319A316D-5E2B-6A78-7960-3628B3DF035B}"/>
              </a:ext>
            </a:extLst>
          </p:cNvPr>
          <p:cNvCxnSpPr>
            <a:cxnSpLocks/>
          </p:cNvCxnSpPr>
          <p:nvPr userDrawn="1"/>
        </p:nvCxnSpPr>
        <p:spPr>
          <a:xfrm>
            <a:off x="799481"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246FFF0-65F7-5DE8-44C7-263EFC3DB339}"/>
              </a:ext>
            </a:extLst>
          </p:cNvPr>
          <p:cNvCxnSpPr>
            <a:cxnSpLocks/>
          </p:cNvCxnSpPr>
          <p:nvPr userDrawn="1"/>
        </p:nvCxnSpPr>
        <p:spPr>
          <a:xfrm>
            <a:off x="4457081"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E08113D-2DC6-7277-CDEA-52EEC298DFD1}"/>
              </a:ext>
            </a:extLst>
          </p:cNvPr>
          <p:cNvCxnSpPr>
            <a:cxnSpLocks/>
          </p:cNvCxnSpPr>
          <p:nvPr userDrawn="1"/>
        </p:nvCxnSpPr>
        <p:spPr>
          <a:xfrm>
            <a:off x="8102489" y="1975104"/>
            <a:ext cx="3301871"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176128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Four Content Layout with Icon" preserve="1">
  <p:cSld name="Four Content Layout with Icon">
    <p:spTree>
      <p:nvGrpSpPr>
        <p:cNvPr id="1" name="Shape 168"/>
        <p:cNvGrpSpPr/>
        <p:nvPr/>
      </p:nvGrpSpPr>
      <p:grpSpPr>
        <a:xfrm>
          <a:off x="0" y="0"/>
          <a:ext cx="0" cy="0"/>
          <a:chOff x="0" y="0"/>
          <a:chExt cx="0" cy="0"/>
        </a:xfrm>
      </p:grpSpPr>
      <p:pic>
        <p:nvPicPr>
          <p:cNvPr id="2" name="Google Shape;142;p55">
            <a:extLst>
              <a:ext uri="{FF2B5EF4-FFF2-40B4-BE49-F238E27FC236}">
                <a16:creationId xmlns:a16="http://schemas.microsoft.com/office/drawing/2014/main" id="{3A22614E-3AC8-C734-7C4E-B60E0C98E6AA}"/>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69" name="Google Shape;169;p58"/>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70" name="Google Shape;170;p58"/>
          <p:cNvSpPr txBox="1">
            <a:spLocks noGrp="1"/>
          </p:cNvSpPr>
          <p:nvPr>
            <p:ph type="body" idx="1"/>
          </p:nvPr>
        </p:nvSpPr>
        <p:spPr>
          <a:xfrm>
            <a:off x="79948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8"/>
          <p:cNvSpPr txBox="1">
            <a:spLocks noGrp="1"/>
          </p:cNvSpPr>
          <p:nvPr>
            <p:ph type="body" idx="2"/>
          </p:nvPr>
        </p:nvSpPr>
        <p:spPr>
          <a:xfrm>
            <a:off x="352289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8"/>
          <p:cNvSpPr txBox="1">
            <a:spLocks noGrp="1"/>
          </p:cNvSpPr>
          <p:nvPr>
            <p:ph type="body" idx="3"/>
          </p:nvPr>
        </p:nvSpPr>
        <p:spPr>
          <a:xfrm>
            <a:off x="6246304"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Clr>
                <a:schemeClr val="lt1"/>
              </a:buClr>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8"/>
          <p:cNvSpPr txBox="1">
            <a:spLocks noGrp="1"/>
          </p:cNvSpPr>
          <p:nvPr>
            <p:ph type="body" idx="4"/>
          </p:nvPr>
        </p:nvSpPr>
        <p:spPr>
          <a:xfrm>
            <a:off x="8969715" y="2723241"/>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8"/>
          <p:cNvSpPr txBox="1">
            <a:spLocks noGrp="1"/>
          </p:cNvSpPr>
          <p:nvPr>
            <p:ph type="body" idx="5"/>
          </p:nvPr>
        </p:nvSpPr>
        <p:spPr>
          <a:xfrm>
            <a:off x="8969715"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8"/>
          <p:cNvSpPr txBox="1">
            <a:spLocks noGrp="1"/>
          </p:cNvSpPr>
          <p:nvPr>
            <p:ph type="body" idx="6"/>
          </p:nvPr>
        </p:nvSpPr>
        <p:spPr>
          <a:xfrm>
            <a:off x="6246304"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8"/>
          <p:cNvSpPr txBox="1">
            <a:spLocks noGrp="1"/>
          </p:cNvSpPr>
          <p:nvPr>
            <p:ph type="body" idx="7"/>
          </p:nvPr>
        </p:nvSpPr>
        <p:spPr>
          <a:xfrm>
            <a:off x="3516551"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58"/>
          <p:cNvSpPr txBox="1">
            <a:spLocks noGrp="1"/>
          </p:cNvSpPr>
          <p:nvPr>
            <p:ph type="body" idx="8"/>
          </p:nvPr>
        </p:nvSpPr>
        <p:spPr>
          <a:xfrm>
            <a:off x="800246" y="3334469"/>
            <a:ext cx="2443649" cy="2682804"/>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58"/>
          <p:cNvSpPr>
            <a:spLocks noGrp="1"/>
          </p:cNvSpPr>
          <p:nvPr>
            <p:ph type="pic" idx="9"/>
          </p:nvPr>
        </p:nvSpPr>
        <p:spPr>
          <a:xfrm>
            <a:off x="1733969" y="1808164"/>
            <a:ext cx="574675" cy="574675"/>
          </a:xfrm>
          <a:prstGeom prst="rect">
            <a:avLst/>
          </a:prstGeom>
          <a:noFill/>
          <a:ln>
            <a:noFill/>
          </a:ln>
        </p:spPr>
        <p:txBody>
          <a:bodyPr/>
          <a:lstStyle/>
          <a:p>
            <a:endParaRPr lang="en-US"/>
          </a:p>
        </p:txBody>
      </p:sp>
      <p:sp>
        <p:nvSpPr>
          <p:cNvPr id="183" name="Google Shape;183;p58"/>
          <p:cNvSpPr>
            <a:spLocks noGrp="1"/>
          </p:cNvSpPr>
          <p:nvPr>
            <p:ph type="pic" idx="13"/>
          </p:nvPr>
        </p:nvSpPr>
        <p:spPr>
          <a:xfrm>
            <a:off x="4450275" y="1808164"/>
            <a:ext cx="574675" cy="574675"/>
          </a:xfrm>
          <a:prstGeom prst="rect">
            <a:avLst/>
          </a:prstGeom>
          <a:noFill/>
          <a:ln>
            <a:noFill/>
          </a:ln>
        </p:spPr>
        <p:txBody>
          <a:bodyPr/>
          <a:lstStyle/>
          <a:p>
            <a:endParaRPr lang="en-US"/>
          </a:p>
        </p:txBody>
      </p:sp>
      <p:sp>
        <p:nvSpPr>
          <p:cNvPr id="184" name="Google Shape;184;p58"/>
          <p:cNvSpPr>
            <a:spLocks noGrp="1"/>
          </p:cNvSpPr>
          <p:nvPr>
            <p:ph type="pic" idx="14"/>
          </p:nvPr>
        </p:nvSpPr>
        <p:spPr>
          <a:xfrm>
            <a:off x="7180028" y="1808164"/>
            <a:ext cx="574675" cy="574675"/>
          </a:xfrm>
          <a:prstGeom prst="rect">
            <a:avLst/>
          </a:prstGeom>
          <a:noFill/>
          <a:ln>
            <a:noFill/>
          </a:ln>
        </p:spPr>
        <p:txBody>
          <a:bodyPr/>
          <a:lstStyle/>
          <a:p>
            <a:endParaRPr lang="en-US"/>
          </a:p>
        </p:txBody>
      </p:sp>
      <p:sp>
        <p:nvSpPr>
          <p:cNvPr id="185" name="Google Shape;185;p58"/>
          <p:cNvSpPr>
            <a:spLocks noGrp="1"/>
          </p:cNvSpPr>
          <p:nvPr>
            <p:ph type="pic" idx="15"/>
          </p:nvPr>
        </p:nvSpPr>
        <p:spPr>
          <a:xfrm>
            <a:off x="9909781" y="1808164"/>
            <a:ext cx="574675" cy="574675"/>
          </a:xfrm>
          <a:prstGeom prst="rect">
            <a:avLst/>
          </a:prstGeom>
          <a:noFill/>
          <a:ln>
            <a:noFill/>
          </a:ln>
        </p:spPr>
        <p:txBody>
          <a:bodyPr/>
          <a:lstStyle/>
          <a:p>
            <a:endParaRPr lang="en-US"/>
          </a:p>
        </p:txBody>
      </p:sp>
      <p:cxnSp>
        <p:nvCxnSpPr>
          <p:cNvPr id="3" name="Straight Connector 2">
            <a:extLst>
              <a:ext uri="{FF2B5EF4-FFF2-40B4-BE49-F238E27FC236}">
                <a16:creationId xmlns:a16="http://schemas.microsoft.com/office/drawing/2014/main" id="{0F71A333-5EEB-E8D0-FB66-77A8F9943101}"/>
              </a:ext>
            </a:extLst>
          </p:cNvPr>
          <p:cNvCxnSpPr>
            <a:cxnSpLocks/>
          </p:cNvCxnSpPr>
          <p:nvPr userDrawn="1"/>
        </p:nvCxnSpPr>
        <p:spPr>
          <a:xfrm>
            <a:off x="799481"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A719D1D-29DD-C6B9-4CBD-2BCDDA505BA0}"/>
              </a:ext>
            </a:extLst>
          </p:cNvPr>
          <p:cNvCxnSpPr>
            <a:cxnSpLocks/>
          </p:cNvCxnSpPr>
          <p:nvPr userDrawn="1"/>
        </p:nvCxnSpPr>
        <p:spPr>
          <a:xfrm>
            <a:off x="3518297"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D8FDB1D-2E49-F903-DC08-C4103B49BD5D}"/>
              </a:ext>
            </a:extLst>
          </p:cNvPr>
          <p:cNvCxnSpPr>
            <a:cxnSpLocks/>
          </p:cNvCxnSpPr>
          <p:nvPr userDrawn="1"/>
        </p:nvCxnSpPr>
        <p:spPr>
          <a:xfrm>
            <a:off x="6249305"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F6DD4E8-9566-87B6-91C0-0EF11367806C}"/>
              </a:ext>
            </a:extLst>
          </p:cNvPr>
          <p:cNvCxnSpPr>
            <a:cxnSpLocks/>
          </p:cNvCxnSpPr>
          <p:nvPr userDrawn="1"/>
        </p:nvCxnSpPr>
        <p:spPr>
          <a:xfrm>
            <a:off x="8968121" y="2614617"/>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920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Four Content Layout with Title" preserve="1">
  <p:cSld name="Four Content Layout with Title">
    <p:spTree>
      <p:nvGrpSpPr>
        <p:cNvPr id="1" name="Shape 186"/>
        <p:cNvGrpSpPr/>
        <p:nvPr/>
      </p:nvGrpSpPr>
      <p:grpSpPr>
        <a:xfrm>
          <a:off x="0" y="0"/>
          <a:ext cx="0" cy="0"/>
          <a:chOff x="0" y="0"/>
          <a:chExt cx="0" cy="0"/>
        </a:xfrm>
      </p:grpSpPr>
      <p:pic>
        <p:nvPicPr>
          <p:cNvPr id="2" name="Google Shape;142;p55">
            <a:extLst>
              <a:ext uri="{FF2B5EF4-FFF2-40B4-BE49-F238E27FC236}">
                <a16:creationId xmlns:a16="http://schemas.microsoft.com/office/drawing/2014/main" id="{E1A2AA65-83E3-B873-EA5C-6D1BFDC4D44F}"/>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2"/>
            <a:ext cx="3982615" cy="9133340"/>
          </a:xfrm>
          <a:prstGeom prst="rect">
            <a:avLst/>
          </a:prstGeom>
          <a:noFill/>
          <a:ln>
            <a:noFill/>
          </a:ln>
        </p:spPr>
      </p:pic>
      <p:sp>
        <p:nvSpPr>
          <p:cNvPr id="187" name="Google Shape;187;p59"/>
          <p:cNvSpPr txBox="1">
            <a:spLocks noGrp="1"/>
          </p:cNvSpPr>
          <p:nvPr>
            <p:ph type="title" hasCustomPrompt="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88" name="Google Shape;188;p59"/>
          <p:cNvSpPr txBox="1">
            <a:spLocks noGrp="1"/>
          </p:cNvSpPr>
          <p:nvPr>
            <p:ph type="body" idx="1"/>
          </p:nvPr>
        </p:nvSpPr>
        <p:spPr>
          <a:xfrm>
            <a:off x="79948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9"/>
          <p:cNvSpPr txBox="1">
            <a:spLocks noGrp="1"/>
          </p:cNvSpPr>
          <p:nvPr>
            <p:ph type="body" idx="2"/>
          </p:nvPr>
        </p:nvSpPr>
        <p:spPr>
          <a:xfrm>
            <a:off x="352289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9"/>
          <p:cNvSpPr txBox="1">
            <a:spLocks noGrp="1"/>
          </p:cNvSpPr>
          <p:nvPr>
            <p:ph type="body" idx="3"/>
          </p:nvPr>
        </p:nvSpPr>
        <p:spPr>
          <a:xfrm>
            <a:off x="6246304"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Clr>
                <a:schemeClr val="lt1"/>
              </a:buClr>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9"/>
          <p:cNvSpPr txBox="1">
            <a:spLocks noGrp="1"/>
          </p:cNvSpPr>
          <p:nvPr>
            <p:ph type="body" idx="4"/>
          </p:nvPr>
        </p:nvSpPr>
        <p:spPr>
          <a:xfrm>
            <a:off x="8969715" y="2094586"/>
            <a:ext cx="2443649" cy="419533"/>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600"/>
              </a:spcBef>
              <a:spcAft>
                <a:spcPts val="0"/>
              </a:spcAft>
              <a:buSzPts val="1800"/>
              <a:buFont typeface="Arial" panose="020B0604020202020204" pitchFamily="34" charset="0"/>
              <a:buNone/>
              <a:tabLst/>
              <a:defRPr sz="1800" b="0"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9"/>
          <p:cNvSpPr txBox="1">
            <a:spLocks noGrp="1"/>
          </p:cNvSpPr>
          <p:nvPr>
            <p:ph type="body" idx="5"/>
          </p:nvPr>
        </p:nvSpPr>
        <p:spPr>
          <a:xfrm>
            <a:off x="8969715"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9"/>
          <p:cNvSpPr txBox="1">
            <a:spLocks noGrp="1"/>
          </p:cNvSpPr>
          <p:nvPr>
            <p:ph type="body" idx="6"/>
          </p:nvPr>
        </p:nvSpPr>
        <p:spPr>
          <a:xfrm>
            <a:off x="6246304"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9"/>
          <p:cNvSpPr txBox="1">
            <a:spLocks noGrp="1"/>
          </p:cNvSpPr>
          <p:nvPr>
            <p:ph type="body" idx="7"/>
          </p:nvPr>
        </p:nvSpPr>
        <p:spPr>
          <a:xfrm>
            <a:off x="3516551"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9"/>
          <p:cNvSpPr txBox="1">
            <a:spLocks noGrp="1"/>
          </p:cNvSpPr>
          <p:nvPr>
            <p:ph type="body" idx="8"/>
          </p:nvPr>
        </p:nvSpPr>
        <p:spPr>
          <a:xfrm>
            <a:off x="800246" y="2705813"/>
            <a:ext cx="2443649" cy="334627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 name="Straight Connector 17">
            <a:extLst>
              <a:ext uri="{FF2B5EF4-FFF2-40B4-BE49-F238E27FC236}">
                <a16:creationId xmlns:a16="http://schemas.microsoft.com/office/drawing/2014/main" id="{07FED9AD-263C-7791-0D5A-AE6D8F48D49B}"/>
              </a:ext>
            </a:extLst>
          </p:cNvPr>
          <p:cNvCxnSpPr>
            <a:cxnSpLocks/>
          </p:cNvCxnSpPr>
          <p:nvPr userDrawn="1"/>
        </p:nvCxnSpPr>
        <p:spPr>
          <a:xfrm>
            <a:off x="799481"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B3EDE2E-1C10-9772-8440-93B96CCE3A83}"/>
              </a:ext>
            </a:extLst>
          </p:cNvPr>
          <p:cNvCxnSpPr>
            <a:cxnSpLocks/>
          </p:cNvCxnSpPr>
          <p:nvPr userDrawn="1"/>
        </p:nvCxnSpPr>
        <p:spPr>
          <a:xfrm>
            <a:off x="3518297"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CB54198-C40D-2634-3848-7E12A161FA2B}"/>
              </a:ext>
            </a:extLst>
          </p:cNvPr>
          <p:cNvCxnSpPr>
            <a:cxnSpLocks/>
          </p:cNvCxnSpPr>
          <p:nvPr userDrawn="1"/>
        </p:nvCxnSpPr>
        <p:spPr>
          <a:xfrm>
            <a:off x="6249305"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75C3982-9AA6-70C9-5C21-D839C888E7E3}"/>
              </a:ext>
            </a:extLst>
          </p:cNvPr>
          <p:cNvCxnSpPr>
            <a:cxnSpLocks/>
          </p:cNvCxnSpPr>
          <p:nvPr userDrawn="1"/>
        </p:nvCxnSpPr>
        <p:spPr>
          <a:xfrm>
            <a:off x="8968121" y="1968441"/>
            <a:ext cx="2443653" cy="0"/>
          </a:xfrm>
          <a:prstGeom prst="line">
            <a:avLst/>
          </a:prstGeom>
          <a:ln w="1016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907482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Split Layout with CTA" preserve="1">
  <p:cSld name="Split Layout with CTA">
    <p:spTree>
      <p:nvGrpSpPr>
        <p:cNvPr id="1" name="Shape 200"/>
        <p:cNvGrpSpPr/>
        <p:nvPr/>
      </p:nvGrpSpPr>
      <p:grpSpPr>
        <a:xfrm>
          <a:off x="0" y="0"/>
          <a:ext cx="0" cy="0"/>
          <a:chOff x="0" y="0"/>
          <a:chExt cx="0" cy="0"/>
        </a:xfrm>
      </p:grpSpPr>
      <p:sp>
        <p:nvSpPr>
          <p:cNvPr id="201" name="Google Shape;201;p60"/>
          <p:cNvSpPr/>
          <p:nvPr/>
        </p:nvSpPr>
        <p:spPr>
          <a:xfrm rot="5400000">
            <a:off x="1979124" y="2075839"/>
            <a:ext cx="2803034" cy="6761286"/>
          </a:xfrm>
          <a:prstGeom prst="round2SameRect">
            <a:avLst>
              <a:gd name="adj1" fmla="val 0"/>
              <a:gd name="adj2" fmla="val 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6"/>
              <a:buFont typeface="Arial"/>
              <a:buNone/>
            </a:pPr>
            <a:endParaRPr sz="2486" b="0" i="0" u="none" strike="noStrike" cap="none">
              <a:solidFill>
                <a:schemeClr val="lt1"/>
              </a:solidFill>
              <a:latin typeface="Century Gothic"/>
              <a:ea typeface="Century Gothic"/>
              <a:cs typeface="Century Gothic"/>
              <a:sym typeface="Century Gothic"/>
            </a:endParaRPr>
          </a:p>
        </p:txBody>
      </p:sp>
      <p:sp>
        <p:nvSpPr>
          <p:cNvPr id="202" name="Google Shape;202;p60"/>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03" name="Google Shape;203;p60"/>
          <p:cNvSpPr txBox="1">
            <a:spLocks noGrp="1"/>
          </p:cNvSpPr>
          <p:nvPr>
            <p:ph type="body" idx="1"/>
          </p:nvPr>
        </p:nvSpPr>
        <p:spPr>
          <a:xfrm>
            <a:off x="838201" y="4054964"/>
            <a:ext cx="4897582" cy="2093977"/>
          </a:xfrm>
          <a:prstGeom prst="rect">
            <a:avLst/>
          </a:prstGeom>
          <a:noFill/>
          <a:ln>
            <a:noFill/>
          </a:ln>
        </p:spPr>
        <p:txBody>
          <a:bodyPr spcFirstLastPara="1" wrap="square" lIns="91425" tIns="45700" rIns="91425" bIns="45700" anchor="ctr" anchorCtr="0">
            <a:noAutofit/>
          </a:bodyPr>
          <a:lstStyle>
            <a:lvl1pPr marL="11113" lvl="0" indent="0" algn="l">
              <a:lnSpc>
                <a:spcPct val="100000"/>
              </a:lnSpc>
              <a:spcBef>
                <a:spcPts val="1000"/>
              </a:spcBef>
              <a:spcAft>
                <a:spcPts val="0"/>
              </a:spcAft>
              <a:buSzPts val="2400"/>
              <a:buNone/>
              <a:tabLst/>
              <a:defRPr sz="1800" b="0" i="0">
                <a:solidFill>
                  <a:schemeClr val="lt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60"/>
          <p:cNvSpPr txBox="1">
            <a:spLocks noGrp="1"/>
          </p:cNvSpPr>
          <p:nvPr>
            <p:ph type="body" idx="2"/>
          </p:nvPr>
        </p:nvSpPr>
        <p:spPr>
          <a:xfrm>
            <a:off x="838200" y="1814672"/>
            <a:ext cx="4897582" cy="1957228"/>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228600" algn="l">
              <a:lnSpc>
                <a:spcPct val="90000"/>
              </a:lnSpc>
              <a:spcBef>
                <a:spcPts val="500"/>
              </a:spcBef>
              <a:spcAft>
                <a:spcPts val="0"/>
              </a:spcAft>
              <a:buSzPts val="20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60"/>
          <p:cNvSpPr>
            <a:spLocks noGrp="1"/>
          </p:cNvSpPr>
          <p:nvPr>
            <p:ph type="pic" idx="3"/>
          </p:nvPr>
        </p:nvSpPr>
        <p:spPr>
          <a:xfrm>
            <a:off x="6345631" y="2"/>
            <a:ext cx="5846369" cy="6743698"/>
          </a:xfrm>
          <a:prstGeom prst="rect">
            <a:avLst/>
          </a:prstGeom>
          <a:solidFill>
            <a:srgbClr val="F2F2F2"/>
          </a:solidFill>
          <a:ln>
            <a:noFill/>
          </a:ln>
        </p:spPr>
        <p:txBody>
          <a:bodyPr/>
          <a:lstStyle/>
          <a:p>
            <a:endParaRPr lang="en-US"/>
          </a:p>
        </p:txBody>
      </p:sp>
      <p:pic>
        <p:nvPicPr>
          <p:cNvPr id="208" name="Google Shape;208;p60"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FEF5A2C6-697A-010F-472A-58C04B0643DA}"/>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250564076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Split Layout" preserve="1">
  <p:cSld name="Split Layout">
    <p:spTree>
      <p:nvGrpSpPr>
        <p:cNvPr id="1" name="Shape 209"/>
        <p:cNvGrpSpPr/>
        <p:nvPr/>
      </p:nvGrpSpPr>
      <p:grpSpPr>
        <a:xfrm>
          <a:off x="0" y="0"/>
          <a:ext cx="0" cy="0"/>
          <a:chOff x="0" y="0"/>
          <a:chExt cx="0" cy="0"/>
        </a:xfrm>
      </p:grpSpPr>
      <p:sp>
        <p:nvSpPr>
          <p:cNvPr id="210" name="Google Shape;210;p61"/>
          <p:cNvSpPr/>
          <p:nvPr/>
        </p:nvSpPr>
        <p:spPr>
          <a:xfrm>
            <a:off x="6834554" y="0"/>
            <a:ext cx="5357446" cy="6858000"/>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61"/>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2" name="Google Shape;212;p61"/>
          <p:cNvSpPr>
            <a:spLocks noGrp="1"/>
          </p:cNvSpPr>
          <p:nvPr>
            <p:ph type="pic" idx="2"/>
          </p:nvPr>
        </p:nvSpPr>
        <p:spPr>
          <a:xfrm>
            <a:off x="6330460" y="922150"/>
            <a:ext cx="5861540" cy="5013955"/>
          </a:xfrm>
          <a:prstGeom prst="roundRect">
            <a:avLst>
              <a:gd name="adj" fmla="val 0"/>
            </a:avLst>
          </a:prstGeom>
          <a:solidFill>
            <a:schemeClr val="bg1">
              <a:lumMod val="85000"/>
            </a:schemeClr>
          </a:solidFill>
          <a:ln>
            <a:noFill/>
          </a:ln>
        </p:spPr>
        <p:txBody>
          <a:bodyPr/>
          <a:lstStyle/>
          <a:p>
            <a:endParaRPr lang="en-US"/>
          </a:p>
        </p:txBody>
      </p:sp>
      <p:sp>
        <p:nvSpPr>
          <p:cNvPr id="213" name="Google Shape;213;p61"/>
          <p:cNvSpPr txBox="1">
            <a:spLocks noGrp="1"/>
          </p:cNvSpPr>
          <p:nvPr>
            <p:ph type="body" idx="1"/>
          </p:nvPr>
        </p:nvSpPr>
        <p:spPr>
          <a:xfrm>
            <a:off x="838200" y="1825625"/>
            <a:ext cx="4897583" cy="4110480"/>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61"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5EE4E7D7-327D-6905-5EF8-489F25E28D11}"/>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66023278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Split Layout" preserve="1">
  <p:cSld name="1_Split Layout">
    <p:spTree>
      <p:nvGrpSpPr>
        <p:cNvPr id="1" name="Shape 209"/>
        <p:cNvGrpSpPr/>
        <p:nvPr/>
      </p:nvGrpSpPr>
      <p:grpSpPr>
        <a:xfrm>
          <a:off x="0" y="0"/>
          <a:ext cx="0" cy="0"/>
          <a:chOff x="0" y="0"/>
          <a:chExt cx="0" cy="0"/>
        </a:xfrm>
      </p:grpSpPr>
      <p:sp>
        <p:nvSpPr>
          <p:cNvPr id="210" name="Google Shape;210;p61"/>
          <p:cNvSpPr/>
          <p:nvPr/>
        </p:nvSpPr>
        <p:spPr>
          <a:xfrm>
            <a:off x="6834554" y="0"/>
            <a:ext cx="5357446"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61"/>
          <p:cNvSpPr txBox="1">
            <a:spLocks noGrp="1"/>
          </p:cNvSpPr>
          <p:nvPr>
            <p:ph type="title" hasCustomPrompt="1"/>
          </p:nvPr>
        </p:nvSpPr>
        <p:spPr>
          <a:xfrm>
            <a:off x="838200" y="365125"/>
            <a:ext cx="4897583"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2" name="Google Shape;212;p61"/>
          <p:cNvSpPr>
            <a:spLocks noGrp="1"/>
          </p:cNvSpPr>
          <p:nvPr>
            <p:ph type="pic" idx="2"/>
          </p:nvPr>
        </p:nvSpPr>
        <p:spPr>
          <a:xfrm>
            <a:off x="6330460" y="922150"/>
            <a:ext cx="5861540" cy="5013955"/>
          </a:xfrm>
          <a:prstGeom prst="roundRect">
            <a:avLst>
              <a:gd name="adj" fmla="val 0"/>
            </a:avLst>
          </a:prstGeom>
          <a:solidFill>
            <a:schemeClr val="bg1">
              <a:lumMod val="85000"/>
            </a:schemeClr>
          </a:solidFill>
          <a:ln>
            <a:noFill/>
          </a:ln>
        </p:spPr>
        <p:txBody>
          <a:bodyPr/>
          <a:lstStyle/>
          <a:p>
            <a:endParaRPr lang="en-US"/>
          </a:p>
        </p:txBody>
      </p:sp>
      <p:sp>
        <p:nvSpPr>
          <p:cNvPr id="213" name="Google Shape;213;p61"/>
          <p:cNvSpPr txBox="1">
            <a:spLocks noGrp="1"/>
          </p:cNvSpPr>
          <p:nvPr>
            <p:ph type="body" idx="1"/>
          </p:nvPr>
        </p:nvSpPr>
        <p:spPr>
          <a:xfrm>
            <a:off x="838200" y="1825625"/>
            <a:ext cx="4897583" cy="4110480"/>
          </a:xfrm>
          <a:prstGeom prst="rect">
            <a:avLst/>
          </a:prstGeom>
          <a:noFill/>
          <a:ln>
            <a:noFill/>
          </a:ln>
        </p:spPr>
        <p:txBody>
          <a:bodyPr spcFirstLastPara="1" wrap="square" lIns="91425" tIns="45700" rIns="91425" bIns="45700" anchor="t" anchorCtr="0">
            <a:noAutofit/>
          </a:bodyPr>
          <a:lstStyle>
            <a:lvl1pPr marL="228600" lvl="0" indent="-228600" algn="l">
              <a:lnSpc>
                <a:spcPct val="100000"/>
              </a:lnSpc>
              <a:spcBef>
                <a:spcPts val="0"/>
              </a:spcBef>
              <a:spcAft>
                <a:spcPts val="1000"/>
              </a:spcAft>
              <a:buClr>
                <a:schemeClr val="accent1"/>
              </a:buClr>
              <a:buSzPct val="100000"/>
              <a:buFont typeface="Arial" panose="020B0604020202020204" pitchFamily="34" charset="0"/>
              <a:buChar char="•"/>
              <a:tabLst/>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61"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2" name="Picture 1" descr="A black background with a black square&#10;&#10;AI-generated content may be incorrect.">
            <a:extLst>
              <a:ext uri="{FF2B5EF4-FFF2-40B4-BE49-F238E27FC236}">
                <a16:creationId xmlns:a16="http://schemas.microsoft.com/office/drawing/2014/main" id="{C0E1C825-526B-FCA0-FD9C-8AC6A6C337AD}"/>
              </a:ext>
            </a:extLst>
          </p:cNvPr>
          <p:cNvPicPr>
            <a:picLocks noChangeAspect="1"/>
          </p:cNvPicPr>
          <p:nvPr userDrawn="1"/>
        </p:nvPicPr>
        <p:blipFill>
          <a:blip r:embed="rId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372787829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matchingName="7_Section Header" preserve="1" userDrawn="1">
  <p:cSld name="7_Section Header">
    <p:bg>
      <p:bgPr>
        <a:solidFill>
          <a:schemeClr val="tx1"/>
        </a:solidFill>
        <a:effectLst/>
      </p:bgPr>
    </p:bg>
    <p:spTree>
      <p:nvGrpSpPr>
        <p:cNvPr id="1" name="Shape 333"/>
        <p:cNvGrpSpPr/>
        <p:nvPr/>
      </p:nvGrpSpPr>
      <p:grpSpPr>
        <a:xfrm>
          <a:off x="0" y="0"/>
          <a:ext cx="0" cy="0"/>
          <a:chOff x="0" y="0"/>
          <a:chExt cx="0" cy="0"/>
        </a:xfrm>
      </p:grpSpPr>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pic>
        <p:nvPicPr>
          <p:cNvPr id="338" name="Google Shape;338;p7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
        <p:nvSpPr>
          <p:cNvPr id="14" name="Text Placeholder 13">
            <a:extLst>
              <a:ext uri="{FF2B5EF4-FFF2-40B4-BE49-F238E27FC236}">
                <a16:creationId xmlns:a16="http://schemas.microsoft.com/office/drawing/2014/main" id="{6F7537DF-E1F2-3DC2-D29E-774E4AFC50BC}"/>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accent1"/>
                </a:solidFill>
              </a:defRPr>
            </a:lvl1pPr>
          </a:lstStyle>
          <a:p>
            <a:pPr lvl="0"/>
            <a:r>
              <a:rPr lang="en-US"/>
              <a:t>— Click to add name</a:t>
            </a:r>
          </a:p>
        </p:txBody>
      </p:sp>
      <p:sp>
        <p:nvSpPr>
          <p:cNvPr id="2" name="TextBox 1">
            <a:extLst>
              <a:ext uri="{FF2B5EF4-FFF2-40B4-BE49-F238E27FC236}">
                <a16:creationId xmlns:a16="http://schemas.microsoft.com/office/drawing/2014/main" id="{B108893B-0AC9-2D80-83E0-7997A801B0EA}"/>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3" name="TextBox 2">
            <a:extLst>
              <a:ext uri="{FF2B5EF4-FFF2-40B4-BE49-F238E27FC236}">
                <a16:creationId xmlns:a16="http://schemas.microsoft.com/office/drawing/2014/main" id="{FDCB9DB0-771F-4822-2643-B5621DDE462C}"/>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Tree>
    <p:extLst>
      <p:ext uri="{BB962C8B-B14F-4D97-AF65-F5344CB8AC3E}">
        <p14:creationId xmlns:p14="http://schemas.microsoft.com/office/powerpoint/2010/main" val="312126390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matchingName="7_Section Header" preserve="1" userDrawn="1">
  <p:cSld name="8_Section Header">
    <p:bg>
      <p:bgPr>
        <a:solidFill>
          <a:schemeClr val="tx1"/>
        </a:solidFill>
        <a:effectLst/>
      </p:bgPr>
    </p:bg>
    <p:spTree>
      <p:nvGrpSpPr>
        <p:cNvPr id="1" name="Shape 333"/>
        <p:cNvGrpSpPr/>
        <p:nvPr/>
      </p:nvGrpSpPr>
      <p:grpSpPr>
        <a:xfrm>
          <a:off x="0" y="0"/>
          <a:ext cx="0" cy="0"/>
          <a:chOff x="0" y="0"/>
          <a:chExt cx="0" cy="0"/>
        </a:xfrm>
      </p:grpSpPr>
      <p:pic>
        <p:nvPicPr>
          <p:cNvPr id="4" name="Picture 3" descr="A blue and black background&#10;&#10;AI-generated content may be incorrect.">
            <a:extLst>
              <a:ext uri="{FF2B5EF4-FFF2-40B4-BE49-F238E27FC236}">
                <a16:creationId xmlns:a16="http://schemas.microsoft.com/office/drawing/2014/main" id="{5B6E7054-435F-7106-824D-55B68CAABF4A}"/>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8" name="Google Shape;338;p7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
        <p:nvSpPr>
          <p:cNvPr id="14" name="Text Placeholder 13">
            <a:extLst>
              <a:ext uri="{FF2B5EF4-FFF2-40B4-BE49-F238E27FC236}">
                <a16:creationId xmlns:a16="http://schemas.microsoft.com/office/drawing/2014/main" id="{6F7537DF-E1F2-3DC2-D29E-774E4AFC50BC}"/>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accent1"/>
                </a:solidFill>
              </a:defRPr>
            </a:lvl1pPr>
          </a:lstStyle>
          <a:p>
            <a:pPr lvl="0"/>
            <a:r>
              <a:rPr lang="en-US"/>
              <a:t>— Click to add name</a:t>
            </a:r>
          </a:p>
        </p:txBody>
      </p:sp>
      <p:sp>
        <p:nvSpPr>
          <p:cNvPr id="2" name="TextBox 1">
            <a:extLst>
              <a:ext uri="{FF2B5EF4-FFF2-40B4-BE49-F238E27FC236}">
                <a16:creationId xmlns:a16="http://schemas.microsoft.com/office/drawing/2014/main" id="{B108893B-0AC9-2D80-83E0-7997A801B0EA}"/>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3" name="TextBox 2">
            <a:extLst>
              <a:ext uri="{FF2B5EF4-FFF2-40B4-BE49-F238E27FC236}">
                <a16:creationId xmlns:a16="http://schemas.microsoft.com/office/drawing/2014/main" id="{FDCB9DB0-771F-4822-2643-B5621DDE462C}"/>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Tree>
    <p:extLst>
      <p:ext uri="{BB962C8B-B14F-4D97-AF65-F5344CB8AC3E}">
        <p14:creationId xmlns:p14="http://schemas.microsoft.com/office/powerpoint/2010/main" val="278553022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7_Section Header" preserve="1" userDrawn="1">
  <p:cSld name="8_Section Header">
    <p:bg>
      <p:bgPr>
        <a:solidFill>
          <a:schemeClr val="lt1"/>
        </a:solidFill>
        <a:effectLst/>
      </p:bgPr>
    </p:bg>
    <p:spTree>
      <p:nvGrpSpPr>
        <p:cNvPr id="1" name="Shape 333"/>
        <p:cNvGrpSpPr/>
        <p:nvPr/>
      </p:nvGrpSpPr>
      <p:grpSpPr>
        <a:xfrm>
          <a:off x="0" y="0"/>
          <a:ext cx="0" cy="0"/>
          <a:chOff x="0" y="0"/>
          <a:chExt cx="0" cy="0"/>
        </a:xfrm>
      </p:grpSpPr>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Georgia"/>
              <a:buNone/>
              <a:defRPr sz="32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5" name="TextBox 4">
            <a:extLst>
              <a:ext uri="{FF2B5EF4-FFF2-40B4-BE49-F238E27FC236}">
                <a16:creationId xmlns:a16="http://schemas.microsoft.com/office/drawing/2014/main" id="{8CCEB403-7944-3E12-98EF-4CF8D0C3D7ED}"/>
              </a:ext>
            </a:extLst>
          </p:cNvPr>
          <p:cNvSpPr txBox="1"/>
          <p:nvPr userDrawn="1"/>
        </p:nvSpPr>
        <p:spPr>
          <a:xfrm>
            <a:off x="233572"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6" name="TextBox 5">
            <a:extLst>
              <a:ext uri="{FF2B5EF4-FFF2-40B4-BE49-F238E27FC236}">
                <a16:creationId xmlns:a16="http://schemas.microsoft.com/office/drawing/2014/main" id="{90E3DE7A-A5B2-E63F-587F-5D2912B689A3}"/>
              </a:ext>
            </a:extLst>
          </p:cNvPr>
          <p:cNvSpPr txBox="1"/>
          <p:nvPr userDrawn="1"/>
        </p:nvSpPr>
        <p:spPr>
          <a:xfrm>
            <a:off x="11149178" y="782121"/>
            <a:ext cx="809250" cy="5293757"/>
          </a:xfrm>
          <a:prstGeom prst="rect">
            <a:avLst/>
          </a:prstGeom>
          <a:noFill/>
        </p:spPr>
        <p:txBody>
          <a:bodyPr wrap="square" lIns="0" tIns="0" rIns="0" bIns="0">
            <a:spAutoFit/>
          </a:bodyPr>
          <a:lstStyle/>
          <a:p>
            <a:pPr algn="ctr"/>
            <a:r>
              <a:rPr lang="en-US" sz="34400">
                <a:solidFill>
                  <a:schemeClr val="accent1"/>
                </a:solidFill>
                <a:latin typeface="Georgia" panose="02040502050405020303" pitchFamily="18" charset="0"/>
              </a:rPr>
              <a:t>”</a:t>
            </a:r>
          </a:p>
        </p:txBody>
      </p:sp>
      <p:sp>
        <p:nvSpPr>
          <p:cNvPr id="8" name="Text Placeholder 13">
            <a:extLst>
              <a:ext uri="{FF2B5EF4-FFF2-40B4-BE49-F238E27FC236}">
                <a16:creationId xmlns:a16="http://schemas.microsoft.com/office/drawing/2014/main" id="{47F7C581-74D7-A228-41C0-C83239672062}"/>
              </a:ext>
            </a:extLst>
          </p:cNvPr>
          <p:cNvSpPr>
            <a:spLocks noGrp="1"/>
          </p:cNvSpPr>
          <p:nvPr>
            <p:ph type="body" sz="quarter" idx="11" hasCustomPrompt="1"/>
          </p:nvPr>
        </p:nvSpPr>
        <p:spPr>
          <a:xfrm>
            <a:off x="1358484" y="4564321"/>
            <a:ext cx="7169149" cy="313932"/>
          </a:xfrm>
        </p:spPr>
        <p:txBody>
          <a:bodyPr>
            <a:spAutoFit/>
          </a:bodyPr>
          <a:lstStyle>
            <a:lvl1pPr marL="0" indent="0" algn="r">
              <a:buNone/>
              <a:defRPr sz="1600">
                <a:solidFill>
                  <a:schemeClr val="tx1">
                    <a:lumMod val="50000"/>
                    <a:lumOff val="50000"/>
                  </a:schemeClr>
                </a:solidFill>
              </a:defRPr>
            </a:lvl1pPr>
          </a:lstStyle>
          <a:p>
            <a:pPr lvl="0"/>
            <a:r>
              <a:rPr lang="en-US"/>
              <a:t>— Click to add name</a:t>
            </a:r>
          </a:p>
        </p:txBody>
      </p:sp>
    </p:spTree>
    <p:extLst>
      <p:ext uri="{BB962C8B-B14F-4D97-AF65-F5344CB8AC3E}">
        <p14:creationId xmlns:p14="http://schemas.microsoft.com/office/powerpoint/2010/main" val="95713547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matchingName="Divider1" preserve="1">
  <p:cSld name="Divider1">
    <p:bg>
      <p:bgPr>
        <a:solidFill>
          <a:schemeClr val="tx1"/>
        </a:solidFill>
        <a:effectLst/>
      </p:bgPr>
    </p:bg>
    <p:spTree>
      <p:nvGrpSpPr>
        <p:cNvPr id="1" name="Shape 216"/>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957A04A0-C68D-5656-122E-EEBAFC521596}"/>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20" name="Google Shape;220;p62"/>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spTree>
    <p:extLst>
      <p:ext uri="{BB962C8B-B14F-4D97-AF65-F5344CB8AC3E}">
        <p14:creationId xmlns:p14="http://schemas.microsoft.com/office/powerpoint/2010/main" val="24007822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matchingName="Divider1" preserve="1">
  <p:cSld name="1_Divider1">
    <p:bg>
      <p:bgPr>
        <a:solidFill>
          <a:schemeClr val="tx1"/>
        </a:solidFill>
        <a:effectLst/>
      </p:bgPr>
    </p:bg>
    <p:spTree>
      <p:nvGrpSpPr>
        <p:cNvPr id="1" name="Shape 216"/>
        <p:cNvGrpSpPr/>
        <p:nvPr/>
      </p:nvGrpSpPr>
      <p:grpSpPr>
        <a:xfrm>
          <a:off x="0" y="0"/>
          <a:ext cx="0" cy="0"/>
          <a:chOff x="0" y="0"/>
          <a:chExt cx="0" cy="0"/>
        </a:xfrm>
      </p:grpSpPr>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20" name="Google Shape;220;p62"/>
          <p:cNvPicPr preferRelativeResize="0"/>
          <p:nvPr userDrawn="1"/>
        </p:nvPicPr>
        <p:blipFill rotWithShape="1">
          <a:blip r:embed="rId2">
            <a:alphaModFix/>
          </a:blip>
          <a:srcRect/>
          <a:stretch/>
        </p:blipFill>
        <p:spPr>
          <a:xfrm>
            <a:off x="10164585" y="6120365"/>
            <a:ext cx="1297704" cy="547919"/>
          </a:xfrm>
          <a:prstGeom prst="rect">
            <a:avLst/>
          </a:prstGeom>
          <a:noFill/>
          <a:ln>
            <a:noFill/>
          </a:ln>
        </p:spPr>
      </p:pic>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22" name="Google Shape;222;p62"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spTree>
    <p:extLst>
      <p:ext uri="{BB962C8B-B14F-4D97-AF65-F5344CB8AC3E}">
        <p14:creationId xmlns:p14="http://schemas.microsoft.com/office/powerpoint/2010/main" val="112872037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Divider1" preserve="1">
  <p:cSld name="1_Divider1">
    <p:spTree>
      <p:nvGrpSpPr>
        <p:cNvPr id="1" name="Shape 216"/>
        <p:cNvGrpSpPr/>
        <p:nvPr/>
      </p:nvGrpSpPr>
      <p:grpSpPr>
        <a:xfrm>
          <a:off x="0" y="0"/>
          <a:ext cx="0" cy="0"/>
          <a:chOff x="0" y="0"/>
          <a:chExt cx="0" cy="0"/>
        </a:xfrm>
      </p:grpSpPr>
      <p:sp>
        <p:nvSpPr>
          <p:cNvPr id="218" name="Google Shape;218;p62"/>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19" name="Google Shape;219;p62"/>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tx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cxnSp>
        <p:nvCxnSpPr>
          <p:cNvPr id="221" name="Google Shape;221;p62"/>
          <p:cNvCxnSpPr/>
          <p:nvPr/>
        </p:nvCxnSpPr>
        <p:spPr>
          <a:xfrm>
            <a:off x="0" y="370114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22" name="Google Shape;222;p62" descr="A blue and black background&#10;&#10;Description automatically generated"/>
          <p:cNvPicPr preferRelativeResize="0"/>
          <p:nvPr/>
        </p:nvPicPr>
        <p:blipFill rotWithShape="1">
          <a:blip r:embed="rId2">
            <a:alphaModFix/>
          </a:blip>
          <a:srcRect l="88493" t="7481" r="5700" b="50297"/>
          <a:stretch/>
        </p:blipFill>
        <p:spPr>
          <a:xfrm rot="-5400000">
            <a:off x="6038851" y="704848"/>
            <a:ext cx="114299" cy="12192002"/>
          </a:xfrm>
          <a:prstGeom prst="rect">
            <a:avLst/>
          </a:prstGeom>
          <a:noFill/>
          <a:ln>
            <a:noFill/>
          </a:ln>
        </p:spPr>
      </p:pic>
      <p:sp>
        <p:nvSpPr>
          <p:cNvPr id="2" name="Rectangle 1">
            <a:extLst>
              <a:ext uri="{FF2B5EF4-FFF2-40B4-BE49-F238E27FC236}">
                <a16:creationId xmlns:a16="http://schemas.microsoft.com/office/drawing/2014/main" id="{19532A55-83AF-1041-0301-A8CA8FAF35C3}"/>
              </a:ext>
            </a:extLst>
          </p:cNvPr>
          <p:cNvSpPr/>
          <p:nvPr userDrawn="1"/>
        </p:nvSpPr>
        <p:spPr>
          <a:xfrm>
            <a:off x="831850" y="6330462"/>
            <a:ext cx="2855895" cy="3315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142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matchingName="Divider5" preserve="1">
  <p:cSld name="Divider5">
    <p:spTree>
      <p:nvGrpSpPr>
        <p:cNvPr id="1" name="Shape 245"/>
        <p:cNvGrpSpPr/>
        <p:nvPr/>
      </p:nvGrpSpPr>
      <p:grpSpPr>
        <a:xfrm>
          <a:off x="0" y="0"/>
          <a:ext cx="0" cy="0"/>
          <a:chOff x="0" y="0"/>
          <a:chExt cx="0" cy="0"/>
        </a:xfrm>
      </p:grpSpPr>
      <p:pic>
        <p:nvPicPr>
          <p:cNvPr id="246" name="Google Shape;246;p66" descr="A hand holding a pipette over a petri dish&#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0" y="-1"/>
            <a:ext cx="12192000" cy="6858001"/>
          </a:xfrm>
          <a:prstGeom prst="rect">
            <a:avLst/>
          </a:prstGeom>
          <a:noFill/>
          <a:ln>
            <a:noFill/>
          </a:ln>
        </p:spPr>
      </p:pic>
      <p:sp>
        <p:nvSpPr>
          <p:cNvPr id="247" name="Google Shape;247;p66"/>
          <p:cNvSpPr/>
          <p:nvPr/>
        </p:nvSpPr>
        <p:spPr>
          <a:xfrm>
            <a:off x="0" y="0"/>
            <a:ext cx="12192000" cy="6858000"/>
          </a:xfrm>
          <a:prstGeom prst="rect">
            <a:avLst/>
          </a:prstGeom>
          <a:gradFill>
            <a:gsLst>
              <a:gs pos="0">
                <a:srgbClr val="000000">
                  <a:alpha val="24705"/>
                </a:srgbClr>
              </a:gs>
              <a:gs pos="100000">
                <a:srgbClr val="000000">
                  <a:alpha val="6000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8" name="Google Shape;248;p66"/>
          <p:cNvSpPr/>
          <p:nvPr/>
        </p:nvSpPr>
        <p:spPr>
          <a:xfrm>
            <a:off x="0" y="0"/>
            <a:ext cx="12191999" cy="6857995"/>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249" name="Google Shape;249;p66"/>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50" name="Google Shape;250;p66"/>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52" name="Google Shape;252;p66"/>
          <p:cNvPicPr preferRelativeResize="0"/>
          <p:nvPr/>
        </p:nvPicPr>
        <p:blipFill rotWithShape="1">
          <a:blip r:embed="rId3">
            <a:alphaModFix/>
          </a:blip>
          <a:srcRect/>
          <a:stretch/>
        </p:blipFill>
        <p:spPr>
          <a:xfrm>
            <a:off x="10164585" y="6120365"/>
            <a:ext cx="1297704" cy="547919"/>
          </a:xfrm>
          <a:prstGeom prst="rect">
            <a:avLst/>
          </a:prstGeom>
          <a:noFill/>
          <a:ln>
            <a:noFill/>
          </a:ln>
        </p:spPr>
      </p:pic>
      <p:cxnSp>
        <p:nvCxnSpPr>
          <p:cNvPr id="2" name="Google Shape;275;p69">
            <a:extLst>
              <a:ext uri="{FF2B5EF4-FFF2-40B4-BE49-F238E27FC236}">
                <a16:creationId xmlns:a16="http://schemas.microsoft.com/office/drawing/2014/main" id="{3C0FC943-C81F-142C-C3F5-675A294C9F5E}"/>
              </a:ext>
            </a:extLst>
          </p:cNvPr>
          <p:cNvCxnSpPr/>
          <p:nvPr userDrawn="1"/>
        </p:nvCxnSpPr>
        <p:spPr>
          <a:xfrm>
            <a:off x="0" y="3711303"/>
            <a:ext cx="8001000" cy="0"/>
          </a:xfrm>
          <a:prstGeom prst="straightConnector1">
            <a:avLst/>
          </a:prstGeom>
          <a:noFill/>
          <a:ln w="38100" cap="flat" cmpd="sng">
            <a:solidFill>
              <a:schemeClr val="accent1"/>
            </a:solidFill>
            <a:prstDash val="solid"/>
            <a:miter lim="800000"/>
            <a:headEnd type="none" w="sm" len="sm"/>
            <a:tailEnd type="none" w="med" len="med"/>
          </a:ln>
        </p:spPr>
      </p:cxnSp>
    </p:spTree>
    <p:extLst>
      <p:ext uri="{BB962C8B-B14F-4D97-AF65-F5344CB8AC3E}">
        <p14:creationId xmlns:p14="http://schemas.microsoft.com/office/powerpoint/2010/main" val="310791469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matchingName="Divider8" preserve="1">
  <p:cSld name="Divider8">
    <p:spTree>
      <p:nvGrpSpPr>
        <p:cNvPr id="1" name="Shape 269"/>
        <p:cNvGrpSpPr/>
        <p:nvPr/>
      </p:nvGrpSpPr>
      <p:grpSpPr>
        <a:xfrm>
          <a:off x="0" y="0"/>
          <a:ext cx="0" cy="0"/>
          <a:chOff x="0" y="0"/>
          <a:chExt cx="0" cy="0"/>
        </a:xfrm>
      </p:grpSpPr>
      <p:pic>
        <p:nvPicPr>
          <p:cNvPr id="270" name="Google Shape;270;p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2667000" y="-2667001"/>
            <a:ext cx="6858000" cy="12191999"/>
          </a:xfrm>
          <a:prstGeom prst="rect">
            <a:avLst/>
          </a:prstGeom>
          <a:noFill/>
          <a:ln>
            <a:noFill/>
          </a:ln>
        </p:spPr>
      </p:pic>
      <p:sp>
        <p:nvSpPr>
          <p:cNvPr id="271" name="Google Shape;271;p69"/>
          <p:cNvSpPr/>
          <p:nvPr/>
        </p:nvSpPr>
        <p:spPr>
          <a:xfrm>
            <a:off x="-2" y="0"/>
            <a:ext cx="12192000" cy="6858000"/>
          </a:xfrm>
          <a:prstGeom prst="rect">
            <a:avLst/>
          </a:prstGeom>
          <a:gradFill>
            <a:gsLst>
              <a:gs pos="0">
                <a:srgbClr val="000000">
                  <a:alpha val="24705"/>
                </a:srgbClr>
              </a:gs>
              <a:gs pos="15000">
                <a:srgbClr val="000000">
                  <a:alpha val="60000"/>
                </a:srgbClr>
              </a:gs>
              <a:gs pos="100000">
                <a:srgbClr val="000000">
                  <a:alpha val="6000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2" name="Google Shape;272;p69"/>
          <p:cNvSpPr/>
          <p:nvPr/>
        </p:nvSpPr>
        <p:spPr>
          <a:xfrm>
            <a:off x="-3" y="0"/>
            <a:ext cx="12192004" cy="6857999"/>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273" name="Google Shape;273;p69"/>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74" name="Google Shape;274;p69"/>
          <p:cNvSpPr txBox="1">
            <a:spLocks noGrp="1"/>
          </p:cNvSpPr>
          <p:nvPr>
            <p:ph type="body" idx="1"/>
          </p:nvPr>
        </p:nvSpPr>
        <p:spPr>
          <a:xfrm>
            <a:off x="831850" y="3872610"/>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cxnSp>
        <p:nvCxnSpPr>
          <p:cNvPr id="275" name="Google Shape;275;p69"/>
          <p:cNvCxnSpPr/>
          <p:nvPr/>
        </p:nvCxnSpPr>
        <p:spPr>
          <a:xfrm>
            <a:off x="0" y="3711303"/>
            <a:ext cx="8001000" cy="0"/>
          </a:xfrm>
          <a:prstGeom prst="straightConnector1">
            <a:avLst/>
          </a:prstGeom>
          <a:noFill/>
          <a:ln w="38100" cap="flat" cmpd="sng">
            <a:solidFill>
              <a:schemeClr val="accent1"/>
            </a:solidFill>
            <a:prstDash val="solid"/>
            <a:miter lim="800000"/>
            <a:headEnd type="none" w="sm" len="sm"/>
            <a:tailEnd type="none" w="med" len="med"/>
          </a:ln>
        </p:spPr>
      </p:cxnSp>
      <p:pic>
        <p:nvPicPr>
          <p:cNvPr id="276" name="Google Shape;276;p69"/>
          <p:cNvPicPr preferRelativeResize="0"/>
          <p:nvPr/>
        </p:nvPicPr>
        <p:blipFill rotWithShape="1">
          <a:blip r:embed="rId3">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251028260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1_Divider2">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007CD7E1-5D48-EC86-40D9-0D5487F9E0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25" name="Google Shape;225;p63"/>
          <p:cNvSpPr/>
          <p:nvPr/>
        </p:nvSpPr>
        <p:spPr>
          <a:xfrm>
            <a:off x="1" y="0"/>
            <a:ext cx="11911128" cy="6858000"/>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5" name="Google Shape;241;p65">
            <a:extLst>
              <a:ext uri="{FF2B5EF4-FFF2-40B4-BE49-F238E27FC236}">
                <a16:creationId xmlns:a16="http://schemas.microsoft.com/office/drawing/2014/main" id="{48AD4DE7-6DBF-1F15-59B2-258741E88ACC}"/>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6" name="Google Shape;242;p65">
            <a:extLst>
              <a:ext uri="{FF2B5EF4-FFF2-40B4-BE49-F238E27FC236}">
                <a16:creationId xmlns:a16="http://schemas.microsoft.com/office/drawing/2014/main" id="{4FDA6316-9C7F-F4B8-5370-3CA9783F8979}"/>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29845673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2_Divider2">
    <p:spTree>
      <p:nvGrpSpPr>
        <p:cNvPr id="1" name="Shape 223"/>
        <p:cNvGrpSpPr/>
        <p:nvPr/>
      </p:nvGrpSpPr>
      <p:grpSpPr>
        <a:xfrm>
          <a:off x="0" y="0"/>
          <a:ext cx="0" cy="0"/>
          <a:chOff x="0" y="0"/>
          <a:chExt cx="0" cy="0"/>
        </a:xfrm>
      </p:grpSpPr>
      <p:pic>
        <p:nvPicPr>
          <p:cNvPr id="4" name="Picture 3">
            <a:extLst>
              <a:ext uri="{FF2B5EF4-FFF2-40B4-BE49-F238E27FC236}">
                <a16:creationId xmlns:a16="http://schemas.microsoft.com/office/drawing/2014/main" id="{59B417B5-DC75-9F6B-262D-B10D9A5E42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5" name="Google Shape;225;p63"/>
          <p:cNvSpPr/>
          <p:nvPr/>
        </p:nvSpPr>
        <p:spPr>
          <a:xfrm>
            <a:off x="1" y="0"/>
            <a:ext cx="11911128" cy="6857999"/>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5" name="Google Shape;241;p65">
            <a:extLst>
              <a:ext uri="{FF2B5EF4-FFF2-40B4-BE49-F238E27FC236}">
                <a16:creationId xmlns:a16="http://schemas.microsoft.com/office/drawing/2014/main" id="{F72D1ED8-ECF1-ACF1-6E63-06FABC00A4DB}"/>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6" name="Google Shape;242;p65">
            <a:extLst>
              <a:ext uri="{FF2B5EF4-FFF2-40B4-BE49-F238E27FC236}">
                <a16:creationId xmlns:a16="http://schemas.microsoft.com/office/drawing/2014/main" id="{8BF2CEF7-F3BD-5D84-8640-02D73D25BC78}"/>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12613446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matchingName="1_Divider2" preserve="1" userDrawn="1">
  <p:cSld name="2_Divider2">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B224925A-588D-D365-833A-2E660D6FD0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816" y="0"/>
            <a:ext cx="12181184" cy="6858000"/>
          </a:xfrm>
          <a:prstGeom prst="rect">
            <a:avLst/>
          </a:prstGeom>
        </p:spPr>
      </p:pic>
      <p:sp>
        <p:nvSpPr>
          <p:cNvPr id="225" name="Google Shape;225;p63"/>
          <p:cNvSpPr/>
          <p:nvPr/>
        </p:nvSpPr>
        <p:spPr>
          <a:xfrm>
            <a:off x="1" y="0"/>
            <a:ext cx="11911128" cy="6858000"/>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229" name="Google Shape;229;p63"/>
          <p:cNvPicPr preferRelativeResize="0"/>
          <p:nvPr/>
        </p:nvPicPr>
        <p:blipFill rotWithShape="1">
          <a:blip r:embed="rId3">
            <a:alphaModFix/>
          </a:blip>
          <a:srcRect/>
          <a:stretch/>
        </p:blipFill>
        <p:spPr>
          <a:xfrm>
            <a:off x="10164585" y="6120365"/>
            <a:ext cx="1297704" cy="547919"/>
          </a:xfrm>
          <a:prstGeom prst="rect">
            <a:avLst/>
          </a:prstGeom>
          <a:noFill/>
          <a:ln>
            <a:noFill/>
          </a:ln>
        </p:spPr>
      </p:pic>
      <p:sp>
        <p:nvSpPr>
          <p:cNvPr id="7" name="Google Shape;241;p65">
            <a:extLst>
              <a:ext uri="{FF2B5EF4-FFF2-40B4-BE49-F238E27FC236}">
                <a16:creationId xmlns:a16="http://schemas.microsoft.com/office/drawing/2014/main" id="{B62E361F-F492-7A41-D85C-F134CF7EB738}"/>
              </a:ext>
            </a:extLst>
          </p:cNvPr>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8" name="Google Shape;242;p65">
            <a:extLst>
              <a:ext uri="{FF2B5EF4-FFF2-40B4-BE49-F238E27FC236}">
                <a16:creationId xmlns:a16="http://schemas.microsoft.com/office/drawing/2014/main" id="{3DE56642-05C4-1F6C-50B0-CF5E2B52EEBA}"/>
              </a:ext>
            </a:extLst>
          </p:cNvPr>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extLst>
      <p:ext uri="{BB962C8B-B14F-4D97-AF65-F5344CB8AC3E}">
        <p14:creationId xmlns:p14="http://schemas.microsoft.com/office/powerpoint/2010/main" val="198162741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matchingName="Divider4" preserve="1">
  <p:cSld name="Divider4">
    <p:spTree>
      <p:nvGrpSpPr>
        <p:cNvPr id="1" name="Shape 237"/>
        <p:cNvGrpSpPr/>
        <p:nvPr/>
      </p:nvGrpSpPr>
      <p:grpSpPr>
        <a:xfrm>
          <a:off x="0" y="0"/>
          <a:ext cx="0" cy="0"/>
          <a:chOff x="0" y="0"/>
          <a:chExt cx="0" cy="0"/>
        </a:xfrm>
      </p:grpSpPr>
      <p:pic>
        <p:nvPicPr>
          <p:cNvPr id="4" name="Picture 3">
            <a:extLst>
              <a:ext uri="{FF2B5EF4-FFF2-40B4-BE49-F238E27FC236}">
                <a16:creationId xmlns:a16="http://schemas.microsoft.com/office/drawing/2014/main" id="{3A47031C-B524-5C74-9E43-0A9E0C7266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39" name="Google Shape;239;p65"/>
          <p:cNvSpPr/>
          <p:nvPr userDrawn="1"/>
        </p:nvSpPr>
        <p:spPr>
          <a:xfrm>
            <a:off x="-4" y="0"/>
            <a:ext cx="12192000" cy="6858000"/>
          </a:xfrm>
          <a:prstGeom prst="rect">
            <a:avLst/>
          </a:prstGeom>
          <a:gradFill>
            <a:gsLst>
              <a:gs pos="50000">
                <a:srgbClr val="000000">
                  <a:alpha val="0"/>
                </a:srgbClr>
              </a:gs>
              <a:gs pos="100000">
                <a:srgbClr val="000000">
                  <a:alpha val="59562"/>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0" name="Google Shape;240;p65"/>
          <p:cNvSpPr/>
          <p:nvPr userDrawn="1"/>
        </p:nvSpPr>
        <p:spPr>
          <a:xfrm>
            <a:off x="0" y="2"/>
            <a:ext cx="11911128" cy="6857998"/>
          </a:xfrm>
          <a:prstGeom prst="roundRect">
            <a:avLst>
              <a:gd name="adj" fmla="val 0"/>
            </a:avLst>
          </a:prstGeom>
          <a:gradFill>
            <a:gsLst>
              <a:gs pos="0">
                <a:srgbClr val="000000">
                  <a:alpha val="0"/>
                </a:srgbClr>
              </a:gs>
              <a:gs pos="15000">
                <a:srgbClr val="000000">
                  <a:alpha val="0"/>
                </a:srgbClr>
              </a:gs>
              <a:gs pos="99000">
                <a:srgbClr val="000000">
                  <a:alpha val="84313"/>
                </a:srgbClr>
              </a:gs>
              <a:gs pos="100000">
                <a:srgbClr val="000000">
                  <a:alpha val="84313"/>
                </a:srgbClr>
              </a:gs>
            </a:gsLst>
            <a:lin ang="108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7" name="Google Shape;240;p65">
            <a:extLst>
              <a:ext uri="{FF2B5EF4-FFF2-40B4-BE49-F238E27FC236}">
                <a16:creationId xmlns:a16="http://schemas.microsoft.com/office/drawing/2014/main" id="{AB5810DA-CA88-96A8-6D56-8053FA9B3C97}"/>
              </a:ext>
            </a:extLst>
          </p:cNvPr>
          <p:cNvSpPr/>
          <p:nvPr userDrawn="1"/>
        </p:nvSpPr>
        <p:spPr>
          <a:xfrm rot="10800000">
            <a:off x="7160821" y="3978234"/>
            <a:ext cx="5031176" cy="2879764"/>
          </a:xfrm>
          <a:prstGeom prst="roundRect">
            <a:avLst>
              <a:gd name="adj" fmla="val 0"/>
            </a:avLst>
          </a:prstGeom>
          <a:gradFill>
            <a:gsLst>
              <a:gs pos="58000">
                <a:srgbClr val="000000">
                  <a:alpha val="0"/>
                </a:srgbClr>
              </a:gs>
              <a:gs pos="99000">
                <a:srgbClr val="000000">
                  <a:alpha val="84313"/>
                </a:srgbClr>
              </a:gs>
              <a:gs pos="100000">
                <a:srgbClr val="000000">
                  <a:alpha val="84313"/>
                </a:srgbClr>
              </a:gs>
            </a:gsLst>
            <a:lin ang="15000000" scaled="0"/>
          </a:gra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6" name="Google Shape;239;p65">
            <a:extLst>
              <a:ext uri="{FF2B5EF4-FFF2-40B4-BE49-F238E27FC236}">
                <a16:creationId xmlns:a16="http://schemas.microsoft.com/office/drawing/2014/main" id="{B6D57F1B-516A-8568-E877-FD6134EDBC70}"/>
              </a:ext>
            </a:extLst>
          </p:cNvPr>
          <p:cNvSpPr/>
          <p:nvPr userDrawn="1"/>
        </p:nvSpPr>
        <p:spPr>
          <a:xfrm flipH="1">
            <a:off x="4049485" y="4429496"/>
            <a:ext cx="8142511" cy="2428505"/>
          </a:xfrm>
          <a:prstGeom prst="rect">
            <a:avLst/>
          </a:prstGeom>
          <a:gradFill>
            <a:gsLst>
              <a:gs pos="58000">
                <a:srgbClr val="000000">
                  <a:alpha val="0"/>
                </a:srgbClr>
              </a:gs>
              <a:gs pos="99000">
                <a:srgbClr val="000000">
                  <a:alpha val="50956"/>
                </a:srgbClr>
              </a:gs>
            </a:gsLst>
            <a:lin ang="6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1" name="Google Shape;241;p65"/>
          <p:cNvSpPr txBox="1">
            <a:spLocks noGrp="1"/>
          </p:cNvSpPr>
          <p:nvPr>
            <p:ph type="title" hasCustomPrompt="1"/>
          </p:nvPr>
        </p:nvSpPr>
        <p:spPr>
          <a:xfrm>
            <a:off x="831850" y="1439414"/>
            <a:ext cx="7169150" cy="209141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Georgia"/>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242" name="Google Shape;242;p65"/>
          <p:cNvSpPr txBox="1">
            <a:spLocks noGrp="1"/>
          </p:cNvSpPr>
          <p:nvPr>
            <p:ph type="body" idx="1"/>
          </p:nvPr>
        </p:nvSpPr>
        <p:spPr>
          <a:xfrm>
            <a:off x="831850" y="3558656"/>
            <a:ext cx="7169150" cy="1500187"/>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400"/>
              <a:buFont typeface="Arial" panose="020B0604020202020204" pitchFamily="34" charset="0"/>
              <a:buNone/>
              <a:tabLst/>
              <a:defRPr sz="2400">
                <a:solidFill>
                  <a:schemeClr val="lt1"/>
                </a:solidFill>
              </a:defRPr>
            </a:lvl1pPr>
            <a:lvl2pPr marL="914400" lvl="1" indent="-228600" algn="l">
              <a:lnSpc>
                <a:spcPct val="90000"/>
              </a:lnSpc>
              <a:spcBef>
                <a:spcPts val="5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244" name="Google Shape;244;p65"/>
          <p:cNvPicPr preferRelativeResize="0"/>
          <p:nvPr userDrawn="1"/>
        </p:nvPicPr>
        <p:blipFill rotWithShape="1">
          <a:blip r:embed="rId3">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25966255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Four Part Time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0693FA-BAB2-1BE6-87B1-BCAD0977C171}"/>
              </a:ext>
            </a:extLst>
          </p:cNvPr>
          <p:cNvSpPr/>
          <p:nvPr userDrawn="1"/>
        </p:nvSpPr>
        <p:spPr>
          <a:xfrm>
            <a:off x="0" y="2768048"/>
            <a:ext cx="12192000" cy="23022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61;p44">
            <a:extLst>
              <a:ext uri="{FF2B5EF4-FFF2-40B4-BE49-F238E27FC236}">
                <a16:creationId xmlns:a16="http://schemas.microsoft.com/office/drawing/2014/main" id="{FA343798-D87B-859F-2C10-B36718892B78}"/>
              </a:ext>
            </a:extLst>
          </p:cNvPr>
          <p:cNvPicPr preferRelativeResize="0"/>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flipH="1">
            <a:off x="5634023" y="-2575363"/>
            <a:ext cx="3982615" cy="9133340"/>
          </a:xfrm>
          <a:prstGeom prst="rect">
            <a:avLst/>
          </a:prstGeom>
          <a:noFill/>
          <a:ln>
            <a:noFill/>
          </a:ln>
        </p:spPr>
      </p:pic>
      <p:sp>
        <p:nvSpPr>
          <p:cNvPr id="2" name="Title 1">
            <a:extLst>
              <a:ext uri="{FF2B5EF4-FFF2-40B4-BE49-F238E27FC236}">
                <a16:creationId xmlns:a16="http://schemas.microsoft.com/office/drawing/2014/main" id="{2446F34E-4ACD-BB78-1EF7-4E82B1EAA48B}"/>
              </a:ext>
            </a:extLst>
          </p:cNvPr>
          <p:cNvSpPr>
            <a:spLocks noGrp="1"/>
          </p:cNvSpPr>
          <p:nvPr>
            <p:ph type="title" hasCustomPrompt="1"/>
          </p:nvPr>
        </p:nvSpPr>
        <p:spPr/>
        <p:txBody>
          <a:bodyPr/>
          <a:lstStyle/>
          <a:p>
            <a:r>
              <a:rPr lang="en-US"/>
              <a:t>Click to add title</a:t>
            </a:r>
          </a:p>
        </p:txBody>
      </p:sp>
      <p:sp>
        <p:nvSpPr>
          <p:cNvPr id="10" name="Google Shape;188;p59">
            <a:extLst>
              <a:ext uri="{FF2B5EF4-FFF2-40B4-BE49-F238E27FC236}">
                <a16:creationId xmlns:a16="http://schemas.microsoft.com/office/drawing/2014/main" id="{CE89D0F8-FD01-802A-F837-9672F2C2EA9E}"/>
              </a:ext>
            </a:extLst>
          </p:cNvPr>
          <p:cNvSpPr txBox="1">
            <a:spLocks noGrp="1"/>
          </p:cNvSpPr>
          <p:nvPr>
            <p:ph type="body" idx="1"/>
          </p:nvPr>
        </p:nvSpPr>
        <p:spPr>
          <a:xfrm>
            <a:off x="838581"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dk1">
                    <a:alpha val="60000"/>
                  </a:schemeClr>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 name="Google Shape;195;p59">
            <a:extLst>
              <a:ext uri="{FF2B5EF4-FFF2-40B4-BE49-F238E27FC236}">
                <a16:creationId xmlns:a16="http://schemas.microsoft.com/office/drawing/2014/main" id="{B8920ADC-6750-9BDE-FFA8-E1A42F3952A3}"/>
              </a:ext>
            </a:extLst>
          </p:cNvPr>
          <p:cNvSpPr txBox="1">
            <a:spLocks noGrp="1"/>
          </p:cNvSpPr>
          <p:nvPr>
            <p:ph type="body" idx="8"/>
          </p:nvPr>
        </p:nvSpPr>
        <p:spPr>
          <a:xfrm>
            <a:off x="838581"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1"/>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 name="Google Shape;188;p59">
            <a:extLst>
              <a:ext uri="{FF2B5EF4-FFF2-40B4-BE49-F238E27FC236}">
                <a16:creationId xmlns:a16="http://schemas.microsoft.com/office/drawing/2014/main" id="{3CA1A0D8-E065-C6B5-DC26-1022ABAE886C}"/>
              </a:ext>
            </a:extLst>
          </p:cNvPr>
          <p:cNvSpPr txBox="1">
            <a:spLocks noGrp="1"/>
          </p:cNvSpPr>
          <p:nvPr>
            <p:ph type="body" idx="10"/>
          </p:nvPr>
        </p:nvSpPr>
        <p:spPr>
          <a:xfrm>
            <a:off x="3560238"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accent4"/>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195;p59">
            <a:extLst>
              <a:ext uri="{FF2B5EF4-FFF2-40B4-BE49-F238E27FC236}">
                <a16:creationId xmlns:a16="http://schemas.microsoft.com/office/drawing/2014/main" id="{601800FA-6EB2-F542-0E25-75B33D5D6337}"/>
              </a:ext>
            </a:extLst>
          </p:cNvPr>
          <p:cNvSpPr txBox="1">
            <a:spLocks noGrp="1"/>
          </p:cNvSpPr>
          <p:nvPr>
            <p:ph type="body" idx="11"/>
          </p:nvPr>
        </p:nvSpPr>
        <p:spPr>
          <a:xfrm>
            <a:off x="3560238"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4"/>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88;p59">
            <a:extLst>
              <a:ext uri="{FF2B5EF4-FFF2-40B4-BE49-F238E27FC236}">
                <a16:creationId xmlns:a16="http://schemas.microsoft.com/office/drawing/2014/main" id="{4E5DBDE4-6F54-095C-F5E8-0514C33F9713}"/>
              </a:ext>
            </a:extLst>
          </p:cNvPr>
          <p:cNvSpPr txBox="1">
            <a:spLocks noGrp="1"/>
          </p:cNvSpPr>
          <p:nvPr>
            <p:ph type="body" idx="12"/>
          </p:nvPr>
        </p:nvSpPr>
        <p:spPr>
          <a:xfrm>
            <a:off x="8994317" y="2000544"/>
            <a:ext cx="2355731"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accent3"/>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95;p59">
            <a:extLst>
              <a:ext uri="{FF2B5EF4-FFF2-40B4-BE49-F238E27FC236}">
                <a16:creationId xmlns:a16="http://schemas.microsoft.com/office/drawing/2014/main" id="{09C67709-0260-06BB-C04C-92F99E822076}"/>
              </a:ext>
            </a:extLst>
          </p:cNvPr>
          <p:cNvSpPr txBox="1">
            <a:spLocks noGrp="1"/>
          </p:cNvSpPr>
          <p:nvPr>
            <p:ph type="body" idx="13"/>
          </p:nvPr>
        </p:nvSpPr>
        <p:spPr>
          <a:xfrm>
            <a:off x="8994317" y="3212983"/>
            <a:ext cx="2355731"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accent3"/>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88;p59">
            <a:extLst>
              <a:ext uri="{FF2B5EF4-FFF2-40B4-BE49-F238E27FC236}">
                <a16:creationId xmlns:a16="http://schemas.microsoft.com/office/drawing/2014/main" id="{3956AA18-6FA3-20FF-9998-9D5A5D52E3DC}"/>
              </a:ext>
            </a:extLst>
          </p:cNvPr>
          <p:cNvSpPr txBox="1">
            <a:spLocks noGrp="1"/>
          </p:cNvSpPr>
          <p:nvPr>
            <p:ph type="body" idx="14"/>
          </p:nvPr>
        </p:nvSpPr>
        <p:spPr>
          <a:xfrm>
            <a:off x="6281895" y="2000544"/>
            <a:ext cx="2355732" cy="457648"/>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600"/>
              </a:spcBef>
              <a:spcAft>
                <a:spcPts val="0"/>
              </a:spcAft>
              <a:buSzPts val="1800"/>
              <a:buFont typeface="Arial" panose="020B0604020202020204" pitchFamily="34" charset="0"/>
              <a:buNone/>
              <a:tabLst/>
              <a:defRPr sz="1800" b="1" i="0">
                <a:solidFill>
                  <a:schemeClr val="dk1"/>
                </a:solidFill>
                <a:latin typeface="Century Gothic"/>
                <a:ea typeface="Century Gothic"/>
                <a:cs typeface="Century Gothic"/>
                <a:sym typeface="Century Gothic"/>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95;p59">
            <a:extLst>
              <a:ext uri="{FF2B5EF4-FFF2-40B4-BE49-F238E27FC236}">
                <a16:creationId xmlns:a16="http://schemas.microsoft.com/office/drawing/2014/main" id="{6DBB0FFD-D8B8-1357-9414-81A47309352D}"/>
              </a:ext>
            </a:extLst>
          </p:cNvPr>
          <p:cNvSpPr txBox="1">
            <a:spLocks noGrp="1"/>
          </p:cNvSpPr>
          <p:nvPr>
            <p:ph type="body" idx="15"/>
          </p:nvPr>
        </p:nvSpPr>
        <p:spPr>
          <a:xfrm>
            <a:off x="6281895" y="3212983"/>
            <a:ext cx="2355732" cy="2839107"/>
          </a:xfrm>
          <a:prstGeom prst="rect">
            <a:avLst/>
          </a:prstGeom>
          <a:noFill/>
          <a:ln>
            <a:noFill/>
          </a:ln>
        </p:spPr>
        <p:txBody>
          <a:bodyPr spcFirstLastPara="1" wrap="square" lIns="91425" tIns="45700" rIns="91425" bIns="45700" anchor="t" anchorCtr="0">
            <a:normAutofit/>
          </a:bodyPr>
          <a:lstStyle>
            <a:lvl1pPr marL="228600" lvl="0" indent="-228600" algn="l">
              <a:lnSpc>
                <a:spcPct val="100000"/>
              </a:lnSpc>
              <a:spcBef>
                <a:spcPts val="0"/>
              </a:spcBef>
              <a:spcAft>
                <a:spcPts val="1000"/>
              </a:spcAft>
              <a:buClr>
                <a:schemeClr val="tx2"/>
              </a:buClr>
              <a:buSzPts val="1600"/>
              <a:buFont typeface="Arial"/>
              <a:buChar char="•"/>
              <a:tabLst/>
              <a:defRPr sz="1600" b="0" i="0">
                <a:solidFill>
                  <a:schemeClr val="dk1"/>
                </a:solidFill>
                <a:latin typeface="Century Gothic"/>
                <a:ea typeface="Century Gothic"/>
                <a:cs typeface="Century Gothic"/>
                <a:sym typeface="Century Gothic"/>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1" name="Group 20">
            <a:extLst>
              <a:ext uri="{FF2B5EF4-FFF2-40B4-BE49-F238E27FC236}">
                <a16:creationId xmlns:a16="http://schemas.microsoft.com/office/drawing/2014/main" id="{FBCB8FB1-C1E4-E7DB-0969-6D244C7D1BD9}"/>
              </a:ext>
            </a:extLst>
          </p:cNvPr>
          <p:cNvGrpSpPr/>
          <p:nvPr userDrawn="1"/>
        </p:nvGrpSpPr>
        <p:grpSpPr>
          <a:xfrm>
            <a:off x="662791" y="2549236"/>
            <a:ext cx="2706550" cy="501279"/>
            <a:chOff x="662791" y="2385359"/>
            <a:chExt cx="2706550" cy="501279"/>
          </a:xfrm>
        </p:grpSpPr>
        <p:sp>
          <p:nvSpPr>
            <p:cNvPr id="6" name="Rectangle 5">
              <a:extLst>
                <a:ext uri="{FF2B5EF4-FFF2-40B4-BE49-F238E27FC236}">
                  <a16:creationId xmlns:a16="http://schemas.microsoft.com/office/drawing/2014/main" id="{79E4122E-933C-38C5-51FB-D8A78160FE36}"/>
                </a:ext>
              </a:extLst>
            </p:cNvPr>
            <p:cNvSpPr/>
            <p:nvPr userDrawn="1"/>
          </p:nvSpPr>
          <p:spPr>
            <a:xfrm>
              <a:off x="662791" y="2604172"/>
              <a:ext cx="2706550" cy="2302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0">
              <a:extLst>
                <a:ext uri="{FF2B5EF4-FFF2-40B4-BE49-F238E27FC236}">
                  <a16:creationId xmlns:a16="http://schemas.microsoft.com/office/drawing/2014/main" id="{B18E7CE8-7245-0274-97FC-5832CE15C0A2}"/>
                </a:ext>
              </a:extLst>
            </p:cNvPr>
            <p:cNvSpPr/>
            <p:nvPr userDrawn="1"/>
          </p:nvSpPr>
          <p:spPr>
            <a:xfrm>
              <a:off x="1848714" y="2551932"/>
              <a:ext cx="334706" cy="334706"/>
            </a:xfrm>
            <a:prstGeom prst="ellipse">
              <a:avLst/>
            </a:prstGeom>
            <a:solidFill>
              <a:schemeClr val="accent1"/>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20" name="Straight Arrow Connector 19">
              <a:extLst>
                <a:ext uri="{FF2B5EF4-FFF2-40B4-BE49-F238E27FC236}">
                  <a16:creationId xmlns:a16="http://schemas.microsoft.com/office/drawing/2014/main" id="{3B25B3D9-869F-758D-1B0E-43727F539535}"/>
                </a:ext>
              </a:extLst>
            </p:cNvPr>
            <p:cNvCxnSpPr>
              <a:cxnSpLocks/>
            </p:cNvCxnSpPr>
            <p:nvPr userDrawn="1"/>
          </p:nvCxnSpPr>
          <p:spPr>
            <a:xfrm flipV="1">
              <a:off x="2015000" y="2385359"/>
              <a:ext cx="0" cy="333925"/>
            </a:xfrm>
            <a:prstGeom prst="straightConnector1">
              <a:avLst/>
            </a:prstGeom>
            <a:ln w="25400">
              <a:tailEnd type="oval"/>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2C0CDA27-FB24-73EF-64AF-8802F96109AF}"/>
              </a:ext>
            </a:extLst>
          </p:cNvPr>
          <p:cNvGrpSpPr/>
          <p:nvPr userDrawn="1"/>
        </p:nvGrpSpPr>
        <p:grpSpPr>
          <a:xfrm>
            <a:off x="3369341" y="2549236"/>
            <a:ext cx="2718705" cy="501279"/>
            <a:chOff x="650636" y="2385359"/>
            <a:chExt cx="2718705" cy="501279"/>
          </a:xfrm>
        </p:grpSpPr>
        <p:sp>
          <p:nvSpPr>
            <p:cNvPr id="19" name="Rectangle 18">
              <a:extLst>
                <a:ext uri="{FF2B5EF4-FFF2-40B4-BE49-F238E27FC236}">
                  <a16:creationId xmlns:a16="http://schemas.microsoft.com/office/drawing/2014/main" id="{5D7278BB-88C0-8821-D558-3931A25E22B0}"/>
                </a:ext>
              </a:extLst>
            </p:cNvPr>
            <p:cNvSpPr/>
            <p:nvPr userDrawn="1"/>
          </p:nvSpPr>
          <p:spPr>
            <a:xfrm>
              <a:off x="650636" y="2604172"/>
              <a:ext cx="2718705" cy="2302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80;p70">
              <a:extLst>
                <a:ext uri="{FF2B5EF4-FFF2-40B4-BE49-F238E27FC236}">
                  <a16:creationId xmlns:a16="http://schemas.microsoft.com/office/drawing/2014/main" id="{9AF52D52-7F2B-4CA6-998F-F0AD2B3B3539}"/>
                </a:ext>
              </a:extLst>
            </p:cNvPr>
            <p:cNvSpPr/>
            <p:nvPr userDrawn="1"/>
          </p:nvSpPr>
          <p:spPr>
            <a:xfrm>
              <a:off x="1848714" y="2551932"/>
              <a:ext cx="334706" cy="334706"/>
            </a:xfrm>
            <a:prstGeom prst="ellipse">
              <a:avLst/>
            </a:prstGeom>
            <a:solidFill>
              <a:schemeClr val="accent4"/>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27" name="Straight Arrow Connector 26">
              <a:extLst>
                <a:ext uri="{FF2B5EF4-FFF2-40B4-BE49-F238E27FC236}">
                  <a16:creationId xmlns:a16="http://schemas.microsoft.com/office/drawing/2014/main" id="{A45C93E5-433F-9B63-BE71-2F1DFA96EEAE}"/>
                </a:ext>
              </a:extLst>
            </p:cNvPr>
            <p:cNvCxnSpPr>
              <a:cxnSpLocks/>
            </p:cNvCxnSpPr>
            <p:nvPr userDrawn="1"/>
          </p:nvCxnSpPr>
          <p:spPr>
            <a:xfrm flipV="1">
              <a:off x="2015000" y="2385359"/>
              <a:ext cx="0" cy="333925"/>
            </a:xfrm>
            <a:prstGeom prst="straightConnector1">
              <a:avLst/>
            </a:prstGeom>
            <a:ln w="25400">
              <a:solidFill>
                <a:schemeClr val="accent4"/>
              </a:solidFill>
              <a:tailEnd type="oval"/>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ACD43ED-9F81-CE64-7C4F-678647F99704}"/>
              </a:ext>
            </a:extLst>
          </p:cNvPr>
          <p:cNvGrpSpPr/>
          <p:nvPr userDrawn="1"/>
        </p:nvGrpSpPr>
        <p:grpSpPr>
          <a:xfrm>
            <a:off x="6088047" y="2549236"/>
            <a:ext cx="2718704" cy="501279"/>
            <a:chOff x="650637" y="2385359"/>
            <a:chExt cx="2718704" cy="501279"/>
          </a:xfrm>
        </p:grpSpPr>
        <p:sp>
          <p:nvSpPr>
            <p:cNvPr id="29" name="Rectangle 28">
              <a:extLst>
                <a:ext uri="{FF2B5EF4-FFF2-40B4-BE49-F238E27FC236}">
                  <a16:creationId xmlns:a16="http://schemas.microsoft.com/office/drawing/2014/main" id="{DCF9F867-380D-88A9-B94E-D9A1A87B3A76}"/>
                </a:ext>
              </a:extLst>
            </p:cNvPr>
            <p:cNvSpPr/>
            <p:nvPr userDrawn="1"/>
          </p:nvSpPr>
          <p:spPr>
            <a:xfrm>
              <a:off x="650637" y="2604172"/>
              <a:ext cx="2718704" cy="2302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80;p70">
              <a:extLst>
                <a:ext uri="{FF2B5EF4-FFF2-40B4-BE49-F238E27FC236}">
                  <a16:creationId xmlns:a16="http://schemas.microsoft.com/office/drawing/2014/main" id="{CAB8D657-3DC1-5B48-B2E1-44EC36765E06}"/>
                </a:ext>
              </a:extLst>
            </p:cNvPr>
            <p:cNvSpPr/>
            <p:nvPr userDrawn="1"/>
          </p:nvSpPr>
          <p:spPr>
            <a:xfrm>
              <a:off x="1848714" y="2551932"/>
              <a:ext cx="334706" cy="334706"/>
            </a:xfrm>
            <a:prstGeom prst="ellipse">
              <a:avLst/>
            </a:prstGeom>
            <a:solidFill>
              <a:schemeClr val="tx1"/>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39" name="Straight Arrow Connector 38">
              <a:extLst>
                <a:ext uri="{FF2B5EF4-FFF2-40B4-BE49-F238E27FC236}">
                  <a16:creationId xmlns:a16="http://schemas.microsoft.com/office/drawing/2014/main" id="{DF94AB81-35B4-0194-BB00-4347ED14C200}"/>
                </a:ext>
              </a:extLst>
            </p:cNvPr>
            <p:cNvCxnSpPr>
              <a:cxnSpLocks/>
            </p:cNvCxnSpPr>
            <p:nvPr userDrawn="1"/>
          </p:nvCxnSpPr>
          <p:spPr>
            <a:xfrm flipV="1">
              <a:off x="2015000" y="2385359"/>
              <a:ext cx="0" cy="333925"/>
            </a:xfrm>
            <a:prstGeom prst="straightConnector1">
              <a:avLst/>
            </a:prstGeom>
            <a:ln w="25400">
              <a:solidFill>
                <a:schemeClr val="tx1"/>
              </a:solidFill>
              <a:tailEnd type="oval"/>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A532FA88-2690-1013-F62A-BDD1CAFFE43C}"/>
              </a:ext>
            </a:extLst>
          </p:cNvPr>
          <p:cNvGrpSpPr/>
          <p:nvPr userDrawn="1"/>
        </p:nvGrpSpPr>
        <p:grpSpPr>
          <a:xfrm>
            <a:off x="8806750" y="2549236"/>
            <a:ext cx="2718707" cy="501279"/>
            <a:chOff x="650634" y="2385359"/>
            <a:chExt cx="2718707" cy="501279"/>
          </a:xfrm>
        </p:grpSpPr>
        <p:sp>
          <p:nvSpPr>
            <p:cNvPr id="41" name="Rectangle 40">
              <a:extLst>
                <a:ext uri="{FF2B5EF4-FFF2-40B4-BE49-F238E27FC236}">
                  <a16:creationId xmlns:a16="http://schemas.microsoft.com/office/drawing/2014/main" id="{C5678BD7-9336-3687-7B08-42BD1FE85AFA}"/>
                </a:ext>
              </a:extLst>
            </p:cNvPr>
            <p:cNvSpPr/>
            <p:nvPr userDrawn="1"/>
          </p:nvSpPr>
          <p:spPr>
            <a:xfrm>
              <a:off x="650634" y="2604172"/>
              <a:ext cx="2718707" cy="23022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280;p70">
              <a:extLst>
                <a:ext uri="{FF2B5EF4-FFF2-40B4-BE49-F238E27FC236}">
                  <a16:creationId xmlns:a16="http://schemas.microsoft.com/office/drawing/2014/main" id="{7CE178BE-B6C3-8CB2-4799-1C0468866306}"/>
                </a:ext>
              </a:extLst>
            </p:cNvPr>
            <p:cNvSpPr/>
            <p:nvPr userDrawn="1"/>
          </p:nvSpPr>
          <p:spPr>
            <a:xfrm>
              <a:off x="1848714" y="2551932"/>
              <a:ext cx="334706" cy="334706"/>
            </a:xfrm>
            <a:prstGeom prst="ellipse">
              <a:avLst/>
            </a:prstGeom>
            <a:solidFill>
              <a:schemeClr val="accent3"/>
            </a:solidFill>
            <a:ln w="254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Century Gothic" panose="020B0502020202020204" pitchFamily="34" charset="0"/>
                <a:ea typeface="Century Gothic"/>
                <a:cs typeface="Century Gothic"/>
                <a:sym typeface="Century Gothic"/>
              </a:endParaRPr>
            </a:p>
          </p:txBody>
        </p:sp>
        <p:cxnSp>
          <p:nvCxnSpPr>
            <p:cNvPr id="43" name="Straight Arrow Connector 42">
              <a:extLst>
                <a:ext uri="{FF2B5EF4-FFF2-40B4-BE49-F238E27FC236}">
                  <a16:creationId xmlns:a16="http://schemas.microsoft.com/office/drawing/2014/main" id="{F017E948-3618-C513-88DF-FF6278DEB57A}"/>
                </a:ext>
              </a:extLst>
            </p:cNvPr>
            <p:cNvCxnSpPr>
              <a:cxnSpLocks/>
            </p:cNvCxnSpPr>
            <p:nvPr userDrawn="1"/>
          </p:nvCxnSpPr>
          <p:spPr>
            <a:xfrm flipV="1">
              <a:off x="2015000" y="2385359"/>
              <a:ext cx="0" cy="333925"/>
            </a:xfrm>
            <a:prstGeom prst="straightConnector1">
              <a:avLst/>
            </a:prstGeom>
            <a:ln w="25400">
              <a:solidFill>
                <a:schemeClr val="accent3"/>
              </a:solidFill>
              <a:tailEnd type="ova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3528088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matchingName="7_Section Header" preserve="1">
  <p:cSld name="8_Section Header">
    <p:bg>
      <p:bgPr>
        <a:solidFill>
          <a:schemeClr val="tx1"/>
        </a:solidFill>
        <a:effectLst/>
      </p:bgPr>
    </p:bg>
    <p:spTree>
      <p:nvGrpSpPr>
        <p:cNvPr id="1" name="Shape 333"/>
        <p:cNvGrpSpPr/>
        <p:nvPr/>
      </p:nvGrpSpPr>
      <p:grpSpPr>
        <a:xfrm>
          <a:off x="0" y="0"/>
          <a:ext cx="0" cy="0"/>
          <a:chOff x="0" y="0"/>
          <a:chExt cx="0" cy="0"/>
        </a:xfrm>
      </p:grpSpPr>
      <p:pic>
        <p:nvPicPr>
          <p:cNvPr id="336" name="Google Shape;33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pic>
        <p:nvPicPr>
          <p:cNvPr id="338" name="Google Shape;338;p75"/>
          <p:cNvPicPr preferRelativeResize="0"/>
          <p:nvPr/>
        </p:nvPicPr>
        <p:blipFill rotWithShape="1">
          <a:blip r:embed="rId4">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28955922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matchingName="7_Section Header" preserve="1">
  <p:cSld name="8_Section Header">
    <p:bg>
      <p:bgPr>
        <a:solidFill>
          <a:schemeClr val="tx1"/>
        </a:solidFill>
        <a:effectLst/>
      </p:bgPr>
    </p:bg>
    <p:spTree>
      <p:nvGrpSpPr>
        <p:cNvPr id="1" name="Shape 333"/>
        <p:cNvGrpSpPr/>
        <p:nvPr/>
      </p:nvGrpSpPr>
      <p:grpSpPr>
        <a:xfrm>
          <a:off x="0" y="0"/>
          <a:ext cx="0" cy="0"/>
          <a:chOff x="0" y="0"/>
          <a:chExt cx="0" cy="0"/>
        </a:xfrm>
      </p:grpSpPr>
      <p:pic>
        <p:nvPicPr>
          <p:cNvPr id="3" name="Picture 2" descr="A blue and black background&#10;&#10;AI-generated content may be incorrect.">
            <a:extLst>
              <a:ext uri="{FF2B5EF4-FFF2-40B4-BE49-F238E27FC236}">
                <a16:creationId xmlns:a16="http://schemas.microsoft.com/office/drawing/2014/main" id="{68EAF9E5-15D7-D93A-958F-F6E7336A7D65}"/>
              </a:ext>
            </a:extLst>
          </p:cNvPr>
          <p:cNvPicPr>
            <a:picLocks noChangeAspect="1"/>
          </p:cNvPicPr>
          <p:nvPr userDrawn="1"/>
        </p:nvPicPr>
        <p:blipFill>
          <a:blip r:embed="rId2" cstate="email">
            <a:extLst>
              <a:ext uri="{28A0092B-C50C-407E-A947-70E740481C1C}">
                <a14:useLocalDpi xmlns:a14="http://schemas.microsoft.com/office/drawing/2010/main"/>
              </a:ext>
            </a:extLst>
          </a:blip>
          <a:srcRect t="29777" r="29777"/>
          <a:stretch>
            <a:fillRect/>
          </a:stretch>
        </p:blipFill>
        <p:spPr>
          <a:xfrm>
            <a:off x="1" y="0"/>
            <a:ext cx="12192000" cy="6858000"/>
          </a:xfrm>
          <a:prstGeom prst="rect">
            <a:avLst/>
          </a:prstGeom>
        </p:spPr>
      </p:pic>
      <p:pic>
        <p:nvPicPr>
          <p:cNvPr id="336" name="Google Shape;336;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8" name="Google Shape;338;p75"/>
          <p:cNvPicPr preferRelativeResize="0"/>
          <p:nvPr/>
        </p:nvPicPr>
        <p:blipFill rotWithShape="1">
          <a:blip r:embed="rId4">
            <a:alphaModFix/>
          </a:blip>
          <a:srcRect/>
          <a:stretch/>
        </p:blipFill>
        <p:spPr>
          <a:xfrm>
            <a:off x="10164585" y="6120365"/>
            <a:ext cx="1297704" cy="547919"/>
          </a:xfrm>
          <a:prstGeom prst="rect">
            <a:avLst/>
          </a:prstGeom>
          <a:noFill/>
          <a:ln>
            <a:noFill/>
          </a:ln>
        </p:spPr>
      </p:pic>
    </p:spTree>
    <p:extLst>
      <p:ext uri="{BB962C8B-B14F-4D97-AF65-F5344CB8AC3E}">
        <p14:creationId xmlns:p14="http://schemas.microsoft.com/office/powerpoint/2010/main" val="57185917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7_Section Header" preserve="1">
  <p:cSld name="8_Section Header">
    <p:bg>
      <p:bgPr>
        <a:solidFill>
          <a:schemeClr val="bg1"/>
        </a:solidFill>
        <a:effectLst/>
      </p:bgPr>
    </p:bg>
    <p:spTree>
      <p:nvGrpSpPr>
        <p:cNvPr id="1" name="Shape 333"/>
        <p:cNvGrpSpPr/>
        <p:nvPr/>
      </p:nvGrpSpPr>
      <p:grpSpPr>
        <a:xfrm>
          <a:off x="0" y="0"/>
          <a:ext cx="0" cy="0"/>
          <a:chOff x="0" y="0"/>
          <a:chExt cx="0" cy="0"/>
        </a:xfrm>
      </p:grpSpPr>
      <p:pic>
        <p:nvPicPr>
          <p:cNvPr id="336" name="Google Shape;33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5022846" y="-1"/>
            <a:ext cx="7169151" cy="5359400"/>
          </a:xfrm>
          <a:prstGeom prst="rect">
            <a:avLst/>
          </a:prstGeom>
          <a:noFill/>
          <a:ln>
            <a:noFill/>
          </a:ln>
        </p:spPr>
      </p:pic>
      <p:sp>
        <p:nvSpPr>
          <p:cNvPr id="335" name="Google Shape;335;p75"/>
          <p:cNvSpPr txBox="1">
            <a:spLocks noGrp="1"/>
          </p:cNvSpPr>
          <p:nvPr>
            <p:ph type="title" hasCustomPrompt="1"/>
          </p:nvPr>
        </p:nvSpPr>
        <p:spPr>
          <a:xfrm>
            <a:off x="1358485" y="2383291"/>
            <a:ext cx="7169150" cy="209141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Georgia"/>
              <a:buNone/>
              <a:defRPr sz="540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pic>
        <p:nvPicPr>
          <p:cNvPr id="337" name="Google Shape;337;p75" descr="A blue and black background&#10;&#10;Description automatically generated"/>
          <p:cNvPicPr preferRelativeResize="0"/>
          <p:nvPr/>
        </p:nvPicPr>
        <p:blipFill rotWithShape="1">
          <a:blip r:embed="rId3">
            <a:alphaModFix/>
          </a:blip>
          <a:srcRect l="88493" t="7481" r="5700" b="50297"/>
          <a:stretch/>
        </p:blipFill>
        <p:spPr>
          <a:xfrm rot="-5400000">
            <a:off x="6038851" y="704848"/>
            <a:ext cx="114299" cy="12192002"/>
          </a:xfrm>
          <a:prstGeom prst="rect">
            <a:avLst/>
          </a:prstGeom>
          <a:noFill/>
          <a:ln>
            <a:noFill/>
          </a:ln>
        </p:spPr>
      </p:pic>
      <p:sp>
        <p:nvSpPr>
          <p:cNvPr id="2" name="Rectangle 1">
            <a:extLst>
              <a:ext uri="{FF2B5EF4-FFF2-40B4-BE49-F238E27FC236}">
                <a16:creationId xmlns:a16="http://schemas.microsoft.com/office/drawing/2014/main" id="{F87BA2BD-372C-01DC-26C3-F889D67CF1C3}"/>
              </a:ext>
            </a:extLst>
          </p:cNvPr>
          <p:cNvSpPr/>
          <p:nvPr userDrawn="1"/>
        </p:nvSpPr>
        <p:spPr>
          <a:xfrm>
            <a:off x="743578" y="6390751"/>
            <a:ext cx="3014506" cy="291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495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75998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85700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07701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5" name="Picture 34" descr="A close up of an object&#10;&#10;Description automatically generated">
            <a:extLst>
              <a:ext uri="{FF2B5EF4-FFF2-40B4-BE49-F238E27FC236}">
                <a16:creationId xmlns:a16="http://schemas.microsoft.com/office/drawing/2014/main" id="{87D85C84-1E21-4EF0-B6B7-B1C5A425968D}"/>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3" name="Rectangle 22">
            <a:extLst>
              <a:ext uri="{FF2B5EF4-FFF2-40B4-BE49-F238E27FC236}">
                <a16:creationId xmlns:a16="http://schemas.microsoft.com/office/drawing/2014/main" id="{CC0B2D55-82D7-4441-B7D4-2C2D2ED7F645}"/>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5B78BB6-C14F-482D-9E8F-45C1A69E04CC}"/>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a:xfrm>
            <a:off x="358775" y="214133"/>
            <a:ext cx="11472863" cy="677523"/>
          </a:xfrm>
        </p:spPr>
        <p:txBody>
          <a:bodyPr>
            <a:normAutofit/>
          </a:bodyPr>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47A29F-643C-4190-A838-D065557CF119}"/>
              </a:ext>
            </a:extLst>
          </p:cNvPr>
          <p:cNvSpPr>
            <a:spLocks noGrp="1"/>
          </p:cNvSpPr>
          <p:nvPr>
            <p:ph idx="1"/>
          </p:nvPr>
        </p:nvSpPr>
        <p:spPr>
          <a:xfrm>
            <a:off x="358775" y="1079500"/>
            <a:ext cx="11472863" cy="5165725"/>
          </a:xfrm>
        </p:spPr>
        <p:txBody>
          <a:bodyPr/>
          <a:lstStyle>
            <a:lvl1pPr marL="0" indent="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7B64BC0-C64C-4A17-A6A8-C82F3C4E80DE}"/>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21AD83DC-F8CA-42C7-B21F-4866D6F8DAAD}"/>
              </a:ext>
            </a:extLst>
          </p:cNvPr>
          <p:cNvSpPr>
            <a:spLocks noGrp="1"/>
          </p:cNvSpPr>
          <p:nvPr>
            <p:ph type="sldNum" sz="quarter" idx="12"/>
          </p:nvPr>
        </p:nvSpPr>
        <p:spPr/>
        <p:txBody>
          <a:bodyPr/>
          <a:lstStyle/>
          <a:p>
            <a:fld id="{C7CDA862-96DC-4F2E-B8EE-450732EFABAA}" type="slidenum">
              <a:rPr lang="en-GB" smtClean="0"/>
              <a:t>‹#›</a:t>
            </a:fld>
            <a:endParaRPr lang="en-GB"/>
          </a:p>
        </p:txBody>
      </p:sp>
      <p:sp>
        <p:nvSpPr>
          <p:cNvPr id="4" name="TextBox 3">
            <a:extLst>
              <a:ext uri="{FF2B5EF4-FFF2-40B4-BE49-F238E27FC236}">
                <a16:creationId xmlns:a16="http://schemas.microsoft.com/office/drawing/2014/main" id="{ED292034-3885-4E97-9345-92BF090A2844}"/>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08382E0F-423E-495F-8566-40C481B632C1}"/>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67126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70756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54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05058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9108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24195658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3658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41257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12" name="Picture 11" descr="A close up of an object&#10;&#10;Description automatically generated">
            <a:extLst>
              <a:ext uri="{FF2B5EF4-FFF2-40B4-BE49-F238E27FC236}">
                <a16:creationId xmlns:a16="http://schemas.microsoft.com/office/drawing/2014/main" id="{440D4FA1-DBE6-4A8C-BF86-904CCB068AA3}"/>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12192001" cy="6504508"/>
          </a:xfrm>
          <a:prstGeom prst="rect">
            <a:avLst/>
          </a:prstGeom>
        </p:spPr>
      </p:pic>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p:txBody>
          <a:bodyPr>
            <a:normAutofit/>
          </a:bodyPr>
          <a:lstStyle>
            <a:lvl1pPr>
              <a:defRPr sz="2400"/>
            </a:lvl1pPr>
          </a:lstStyle>
          <a:p>
            <a:r>
              <a:rPr lang="en-US"/>
              <a:t>Click to edit Master title style</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214133"/>
            <a:ext cx="75248" cy="677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2CFBFA-A3F4-4F7D-A228-6945CDCC27D7}"/>
              </a:ext>
            </a:extLst>
          </p:cNvPr>
          <p:cNvSpPr/>
          <p:nvPr userDrawn="1"/>
        </p:nvSpPr>
        <p:spPr>
          <a:xfrm>
            <a:off x="0" y="6430905"/>
            <a:ext cx="12192000" cy="427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227851-AFFD-40FC-A32F-27F970CD83BA}"/>
              </a:ext>
            </a:extLst>
          </p:cNvPr>
          <p:cNvSpPr/>
          <p:nvPr userDrawn="1"/>
        </p:nvSpPr>
        <p:spPr>
          <a:xfrm flipV="1">
            <a:off x="0" y="6385186"/>
            <a:ext cx="12192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BC0F81F-8693-409F-A3E2-76310CFD4692}"/>
              </a:ext>
            </a:extLst>
          </p:cNvPr>
          <p:cNvSpPr/>
          <p:nvPr userDrawn="1"/>
        </p:nvSpPr>
        <p:spPr>
          <a:xfrm>
            <a:off x="11826021" y="6430905"/>
            <a:ext cx="365978" cy="427095"/>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4">
            <a:extLst>
              <a:ext uri="{FF2B5EF4-FFF2-40B4-BE49-F238E27FC236}">
                <a16:creationId xmlns:a16="http://schemas.microsoft.com/office/drawing/2014/main" id="{940763ED-EC79-4E39-82EE-EB9719713B92}"/>
              </a:ext>
            </a:extLst>
          </p:cNvPr>
          <p:cNvSpPr>
            <a:spLocks noGrp="1"/>
          </p:cNvSpPr>
          <p:nvPr>
            <p:ph type="sldNum" sz="quarter" idx="12"/>
          </p:nvPr>
        </p:nvSpPr>
        <p:spPr>
          <a:xfrm>
            <a:off x="11831637" y="6483507"/>
            <a:ext cx="365980" cy="307774"/>
          </a:xfrm>
        </p:spPr>
        <p:txBody>
          <a:bodyPr/>
          <a:lstStyle/>
          <a:p>
            <a:fld id="{C7CDA862-96DC-4F2E-B8EE-450732EFABAA}" type="slidenum">
              <a:rPr lang="en-GB" smtClean="0"/>
              <a:t>‹#›</a:t>
            </a:fld>
            <a:endParaRPr lang="en-GB"/>
          </a:p>
        </p:txBody>
      </p:sp>
      <p:sp>
        <p:nvSpPr>
          <p:cNvPr id="6" name="TextBox 5">
            <a:extLst>
              <a:ext uri="{FF2B5EF4-FFF2-40B4-BE49-F238E27FC236}">
                <a16:creationId xmlns:a16="http://schemas.microsoft.com/office/drawing/2014/main" id="{958DAD78-621D-4355-AF51-72CCD116824C}"/>
              </a:ext>
            </a:extLst>
          </p:cNvPr>
          <p:cNvSpPr txBox="1"/>
          <p:nvPr userDrawn="1"/>
        </p:nvSpPr>
        <p:spPr>
          <a:xfrm>
            <a:off x="8438196" y="6513647"/>
            <a:ext cx="3302417" cy="261610"/>
          </a:xfrm>
          <a:prstGeom prst="rect">
            <a:avLst/>
          </a:prstGeom>
          <a:noFill/>
        </p:spPr>
        <p:txBody>
          <a:bodyPr wrap="square" rIns="0" rtlCol="0">
            <a:spAutoFit/>
          </a:bodyPr>
          <a:lstStyle/>
          <a:p>
            <a:pPr algn="r">
              <a:buClr>
                <a:schemeClr val="accent3"/>
              </a:buClr>
            </a:pPr>
            <a:r>
              <a:rPr lang="en-GB" sz="1100"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1CCDDBAC-EB53-4D7C-B216-C34248419114}"/>
              </a:ext>
            </a:extLst>
          </p:cNvPr>
          <p:cNvSpPr txBox="1"/>
          <p:nvPr userDrawn="1"/>
        </p:nvSpPr>
        <p:spPr>
          <a:xfrm>
            <a:off x="355600" y="6513647"/>
            <a:ext cx="4008056" cy="261610"/>
          </a:xfrm>
          <a:prstGeom prst="rect">
            <a:avLst/>
          </a:prstGeom>
          <a:noFill/>
        </p:spPr>
        <p:txBody>
          <a:bodyPr wrap="square" lIns="0" rIns="0" rtlCol="0">
            <a:spAutoFit/>
          </a:bodyPr>
          <a:lstStyle/>
          <a:p>
            <a:pPr algn="l">
              <a:buClr>
                <a:schemeClr val="accent3"/>
              </a:buClr>
            </a:pPr>
            <a:r>
              <a:rPr lang="en-US" sz="1100" b="0">
                <a:solidFill>
                  <a:schemeClr val="bg1"/>
                </a:solidFill>
                <a:latin typeface="+mj-lt"/>
                <a:cs typeface="Calibri" panose="020F0502020204030204" pitchFamily="34" charset="0"/>
              </a:rPr>
              <a:t>WINSHIP CANCER INSTITUTE OF EMORY UNIVERSITY</a:t>
            </a:r>
            <a:endParaRPr lang="en-GB" sz="1100"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26104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_Dizal-35">
    <p:spTree>
      <p:nvGrpSpPr>
        <p:cNvPr id="1" name=""/>
        <p:cNvGrpSpPr/>
        <p:nvPr/>
      </p:nvGrpSpPr>
      <p:grpSpPr>
        <a:xfrm>
          <a:off x="0" y="0"/>
          <a:ext cx="0" cy="0"/>
          <a:chOff x="0" y="0"/>
          <a:chExt cx="0" cy="0"/>
        </a:xfrm>
      </p:grpSpPr>
      <p:sp>
        <p:nvSpPr>
          <p:cNvPr id="15" name="Title 8"/>
          <p:cNvSpPr>
            <a:spLocks noGrp="1"/>
          </p:cNvSpPr>
          <p:nvPr>
            <p:ph type="title"/>
          </p:nvPr>
        </p:nvSpPr>
        <p:spPr>
          <a:xfrm>
            <a:off x="316081" y="407155"/>
            <a:ext cx="10007899" cy="672000"/>
          </a:xfrm>
          <a:prstGeom prst="rect">
            <a:avLst/>
          </a:prstGeom>
        </p:spPr>
        <p:txBody>
          <a:bodyPr vert="horz"/>
          <a:lstStyle>
            <a:lvl1pPr algn="l">
              <a:lnSpc>
                <a:spcPct val="100000"/>
              </a:lnSpc>
              <a:defRPr sz="3200" b="1" baseline="0">
                <a:solidFill>
                  <a:srgbClr val="BF1733"/>
                </a:solidFill>
                <a:latin typeface="Arial" pitchFamily="34" charset="0"/>
                <a:cs typeface="Arial" pitchFamily="34" charset="0"/>
              </a:defRPr>
            </a:lvl1pPr>
          </a:lstStyle>
          <a:p>
            <a:endParaRPr lang="en-GB" noProof="0"/>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pPr marL="0" marR="0" lvl="0" indent="0" algn="l" defTabSz="455613" rtl="0" eaLnBrk="1" fontAlgn="base" latinLnBrk="0" hangingPunct="1">
              <a:lnSpc>
                <a:spcPct val="100000"/>
              </a:lnSpc>
              <a:spcBef>
                <a:spcPct val="0"/>
              </a:spcBef>
              <a:spcAft>
                <a:spcPct val="0"/>
              </a:spcAft>
              <a:buClrTx/>
              <a:buSzTx/>
              <a:buFontTx/>
              <a:buNone/>
              <a:tabLst/>
              <a:defRPr/>
            </a:pPr>
            <a:fld id="{3C4F54F3-C349-4609-AFEE-01462D5C7942}" type="slidenum">
              <a:rPr kumimoji="0" lang="en-GB" sz="1067" b="1" i="0" u="none" strike="noStrike" kern="1200" cap="none" spc="0" normalizeH="0" baseline="0" noProof="0" smtClean="0">
                <a:ln>
                  <a:noFill/>
                </a:ln>
                <a:solidFill>
                  <a:srgbClr val="000000"/>
                </a:solidFill>
                <a:effectLst/>
                <a:uLnTx/>
                <a:uFillTx/>
                <a:latin typeface="Arial" pitchFamily="34" charset="0"/>
                <a:ea typeface="MS PGothic" charset="0"/>
                <a:cs typeface="Arial" pitchFamily="34" charset="0"/>
              </a:rPr>
              <a:pPr marL="0" marR="0" lvl="0" indent="0" algn="l" defTabSz="455613" rtl="0" eaLnBrk="1" fontAlgn="base" latinLnBrk="0" hangingPunct="1">
                <a:lnSpc>
                  <a:spcPct val="100000"/>
                </a:lnSpc>
                <a:spcBef>
                  <a:spcPct val="0"/>
                </a:spcBef>
                <a:spcAft>
                  <a:spcPct val="0"/>
                </a:spcAft>
                <a:buClrTx/>
                <a:buSzTx/>
                <a:buFontTx/>
                <a:buNone/>
                <a:tabLst/>
                <a:defRPr/>
              </a:pPr>
              <a:t>‹#›</a:t>
            </a:fld>
            <a:endParaRPr kumimoji="0" lang="en-GB" sz="1067" b="1" i="0" u="none" strike="noStrike" kern="1200" cap="none" spc="0" normalizeH="0" baseline="0" noProof="0">
              <a:ln>
                <a:noFill/>
              </a:ln>
              <a:solidFill>
                <a:srgbClr val="000000"/>
              </a:solidFill>
              <a:effectLst/>
              <a:uLnTx/>
              <a:uFillTx/>
              <a:latin typeface="Arial" pitchFamily="34" charset="0"/>
              <a:ea typeface="MS PGothic" charset="0"/>
              <a:cs typeface="Arial" pitchFamily="34" charset="0"/>
            </a:endParaRPr>
          </a:p>
        </p:txBody>
      </p:sp>
    </p:spTree>
    <p:extLst>
      <p:ext uri="{BB962C8B-B14F-4D97-AF65-F5344CB8AC3E}">
        <p14:creationId xmlns:p14="http://schemas.microsoft.com/office/powerpoint/2010/main" val="407423009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41744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346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89034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849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709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9839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45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50794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19431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53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761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697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3023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44918613"/>
      </p:ext>
    </p:extLst>
  </p:cSld>
  <p:clrMapOvr>
    <a:masterClrMapping/>
  </p:clrMapOvr>
  <p:transition spd="slow" advClick="0"/>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820853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75221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1275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77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7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25519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415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029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68815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836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5413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37704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000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542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552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2324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39383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14472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1077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6506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250107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62861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29496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08384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1204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01385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452396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260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image" Target="../media/image18.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theme" Target="../theme/theme10.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image" Target="../media/image19.jpe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image" Target="../media/image18.pn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theme" Target="../theme/theme11.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19" Type="http://schemas.openxmlformats.org/officeDocument/2006/relationships/image" Target="../media/image19.jpeg"/><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image" Target="../media/image32.jpeg"/><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theme" Target="../theme/theme12.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image" Target="../media/image34.jpeg"/><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3" Type="http://schemas.openxmlformats.org/officeDocument/2006/relationships/slideLayout" Target="../slideLayouts/slideLayout260.xml"/><Relationship Id="rId21" Type="http://schemas.openxmlformats.org/officeDocument/2006/relationships/image" Target="../media/image35.emf"/><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theme" Target="../theme/theme14.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18" Type="http://schemas.openxmlformats.org/officeDocument/2006/relationships/theme" Target="../theme/theme15.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17" Type="http://schemas.openxmlformats.org/officeDocument/2006/relationships/slideLayout" Target="../slideLayouts/slideLayout293.xml"/><Relationship Id="rId2" Type="http://schemas.openxmlformats.org/officeDocument/2006/relationships/slideLayout" Target="../slideLayouts/slideLayout278.xml"/><Relationship Id="rId16" Type="http://schemas.openxmlformats.org/officeDocument/2006/relationships/slideLayout" Target="../slideLayouts/slideLayout292.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19" Type="http://schemas.openxmlformats.org/officeDocument/2006/relationships/image" Target="../media/image1.png"/><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theme" Target="../theme/theme1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323.xml"/><Relationship Id="rId18" Type="http://schemas.openxmlformats.org/officeDocument/2006/relationships/slideLayout" Target="../slideLayouts/slideLayout328.xml"/><Relationship Id="rId26" Type="http://schemas.openxmlformats.org/officeDocument/2006/relationships/slideLayout" Target="../slideLayouts/slideLayout336.xml"/><Relationship Id="rId39" Type="http://schemas.openxmlformats.org/officeDocument/2006/relationships/slideLayout" Target="../slideLayouts/slideLayout349.xml"/><Relationship Id="rId21" Type="http://schemas.openxmlformats.org/officeDocument/2006/relationships/slideLayout" Target="../slideLayouts/slideLayout331.xml"/><Relationship Id="rId34" Type="http://schemas.openxmlformats.org/officeDocument/2006/relationships/slideLayout" Target="../slideLayouts/slideLayout344.xml"/><Relationship Id="rId42" Type="http://schemas.openxmlformats.org/officeDocument/2006/relationships/slideLayout" Target="../slideLayouts/slideLayout352.xml"/><Relationship Id="rId47" Type="http://schemas.openxmlformats.org/officeDocument/2006/relationships/slideLayout" Target="../slideLayouts/slideLayout357.xml"/><Relationship Id="rId50" Type="http://schemas.openxmlformats.org/officeDocument/2006/relationships/slideLayout" Target="../slideLayouts/slideLayout360.xml"/><Relationship Id="rId55" Type="http://schemas.openxmlformats.org/officeDocument/2006/relationships/slideLayout" Target="../slideLayouts/slideLayout365.xml"/><Relationship Id="rId7" Type="http://schemas.openxmlformats.org/officeDocument/2006/relationships/slideLayout" Target="../slideLayouts/slideLayout317.xml"/><Relationship Id="rId2" Type="http://schemas.openxmlformats.org/officeDocument/2006/relationships/slideLayout" Target="../slideLayouts/slideLayout312.xml"/><Relationship Id="rId16" Type="http://schemas.openxmlformats.org/officeDocument/2006/relationships/slideLayout" Target="../slideLayouts/slideLayout326.xml"/><Relationship Id="rId29" Type="http://schemas.openxmlformats.org/officeDocument/2006/relationships/slideLayout" Target="../slideLayouts/slideLayout339.xml"/><Relationship Id="rId11" Type="http://schemas.openxmlformats.org/officeDocument/2006/relationships/slideLayout" Target="../slideLayouts/slideLayout321.xml"/><Relationship Id="rId24" Type="http://schemas.openxmlformats.org/officeDocument/2006/relationships/slideLayout" Target="../slideLayouts/slideLayout334.xml"/><Relationship Id="rId32" Type="http://schemas.openxmlformats.org/officeDocument/2006/relationships/slideLayout" Target="../slideLayouts/slideLayout342.xml"/><Relationship Id="rId37" Type="http://schemas.openxmlformats.org/officeDocument/2006/relationships/slideLayout" Target="../slideLayouts/slideLayout347.xml"/><Relationship Id="rId40" Type="http://schemas.openxmlformats.org/officeDocument/2006/relationships/slideLayout" Target="../slideLayouts/slideLayout350.xml"/><Relationship Id="rId45" Type="http://schemas.openxmlformats.org/officeDocument/2006/relationships/slideLayout" Target="../slideLayouts/slideLayout355.xml"/><Relationship Id="rId53" Type="http://schemas.openxmlformats.org/officeDocument/2006/relationships/slideLayout" Target="../slideLayouts/slideLayout363.xml"/><Relationship Id="rId58" Type="http://schemas.openxmlformats.org/officeDocument/2006/relationships/slideLayout" Target="../slideLayouts/slideLayout368.xml"/><Relationship Id="rId5" Type="http://schemas.openxmlformats.org/officeDocument/2006/relationships/slideLayout" Target="../slideLayouts/slideLayout315.xml"/><Relationship Id="rId61" Type="http://schemas.openxmlformats.org/officeDocument/2006/relationships/image" Target="../media/image44.png"/><Relationship Id="rId19" Type="http://schemas.openxmlformats.org/officeDocument/2006/relationships/slideLayout" Target="../slideLayouts/slideLayout329.xml"/><Relationship Id="rId14" Type="http://schemas.openxmlformats.org/officeDocument/2006/relationships/slideLayout" Target="../slideLayouts/slideLayout324.xml"/><Relationship Id="rId22" Type="http://schemas.openxmlformats.org/officeDocument/2006/relationships/slideLayout" Target="../slideLayouts/slideLayout332.xml"/><Relationship Id="rId27" Type="http://schemas.openxmlformats.org/officeDocument/2006/relationships/slideLayout" Target="../slideLayouts/slideLayout337.xml"/><Relationship Id="rId30" Type="http://schemas.openxmlformats.org/officeDocument/2006/relationships/slideLayout" Target="../slideLayouts/slideLayout340.xml"/><Relationship Id="rId35" Type="http://schemas.openxmlformats.org/officeDocument/2006/relationships/slideLayout" Target="../slideLayouts/slideLayout345.xml"/><Relationship Id="rId43" Type="http://schemas.openxmlformats.org/officeDocument/2006/relationships/slideLayout" Target="../slideLayouts/slideLayout353.xml"/><Relationship Id="rId48" Type="http://schemas.openxmlformats.org/officeDocument/2006/relationships/slideLayout" Target="../slideLayouts/slideLayout358.xml"/><Relationship Id="rId56" Type="http://schemas.openxmlformats.org/officeDocument/2006/relationships/slideLayout" Target="../slideLayouts/slideLayout366.xml"/><Relationship Id="rId8" Type="http://schemas.openxmlformats.org/officeDocument/2006/relationships/slideLayout" Target="../slideLayouts/slideLayout318.xml"/><Relationship Id="rId51" Type="http://schemas.openxmlformats.org/officeDocument/2006/relationships/slideLayout" Target="../slideLayouts/slideLayout361.xml"/><Relationship Id="rId3" Type="http://schemas.openxmlformats.org/officeDocument/2006/relationships/slideLayout" Target="../slideLayouts/slideLayout313.xml"/><Relationship Id="rId12" Type="http://schemas.openxmlformats.org/officeDocument/2006/relationships/slideLayout" Target="../slideLayouts/slideLayout322.xml"/><Relationship Id="rId17" Type="http://schemas.openxmlformats.org/officeDocument/2006/relationships/slideLayout" Target="../slideLayouts/slideLayout327.xml"/><Relationship Id="rId25" Type="http://schemas.openxmlformats.org/officeDocument/2006/relationships/slideLayout" Target="../slideLayouts/slideLayout335.xml"/><Relationship Id="rId33" Type="http://schemas.openxmlformats.org/officeDocument/2006/relationships/slideLayout" Target="../slideLayouts/slideLayout343.xml"/><Relationship Id="rId38" Type="http://schemas.openxmlformats.org/officeDocument/2006/relationships/slideLayout" Target="../slideLayouts/slideLayout348.xml"/><Relationship Id="rId46" Type="http://schemas.openxmlformats.org/officeDocument/2006/relationships/slideLayout" Target="../slideLayouts/slideLayout356.xml"/><Relationship Id="rId59" Type="http://schemas.openxmlformats.org/officeDocument/2006/relationships/slideLayout" Target="../slideLayouts/slideLayout369.xml"/><Relationship Id="rId20" Type="http://schemas.openxmlformats.org/officeDocument/2006/relationships/slideLayout" Target="../slideLayouts/slideLayout330.xml"/><Relationship Id="rId41" Type="http://schemas.openxmlformats.org/officeDocument/2006/relationships/slideLayout" Target="../slideLayouts/slideLayout351.xml"/><Relationship Id="rId54" Type="http://schemas.openxmlformats.org/officeDocument/2006/relationships/slideLayout" Target="../slideLayouts/slideLayout364.xml"/><Relationship Id="rId62" Type="http://schemas.openxmlformats.org/officeDocument/2006/relationships/image" Target="../media/image45.png"/><Relationship Id="rId1" Type="http://schemas.openxmlformats.org/officeDocument/2006/relationships/slideLayout" Target="../slideLayouts/slideLayout311.xml"/><Relationship Id="rId6" Type="http://schemas.openxmlformats.org/officeDocument/2006/relationships/slideLayout" Target="../slideLayouts/slideLayout316.xml"/><Relationship Id="rId15" Type="http://schemas.openxmlformats.org/officeDocument/2006/relationships/slideLayout" Target="../slideLayouts/slideLayout325.xml"/><Relationship Id="rId23" Type="http://schemas.openxmlformats.org/officeDocument/2006/relationships/slideLayout" Target="../slideLayouts/slideLayout333.xml"/><Relationship Id="rId28" Type="http://schemas.openxmlformats.org/officeDocument/2006/relationships/slideLayout" Target="../slideLayouts/slideLayout338.xml"/><Relationship Id="rId36" Type="http://schemas.openxmlformats.org/officeDocument/2006/relationships/slideLayout" Target="../slideLayouts/slideLayout346.xml"/><Relationship Id="rId49" Type="http://schemas.openxmlformats.org/officeDocument/2006/relationships/slideLayout" Target="../slideLayouts/slideLayout359.xml"/><Relationship Id="rId57" Type="http://schemas.openxmlformats.org/officeDocument/2006/relationships/slideLayout" Target="../slideLayouts/slideLayout367.xml"/><Relationship Id="rId10" Type="http://schemas.openxmlformats.org/officeDocument/2006/relationships/slideLayout" Target="../slideLayouts/slideLayout320.xml"/><Relationship Id="rId31" Type="http://schemas.openxmlformats.org/officeDocument/2006/relationships/slideLayout" Target="../slideLayouts/slideLayout341.xml"/><Relationship Id="rId44" Type="http://schemas.openxmlformats.org/officeDocument/2006/relationships/slideLayout" Target="../slideLayouts/slideLayout354.xml"/><Relationship Id="rId52" Type="http://schemas.openxmlformats.org/officeDocument/2006/relationships/slideLayout" Target="../slideLayouts/slideLayout362.xml"/><Relationship Id="rId60" Type="http://schemas.openxmlformats.org/officeDocument/2006/relationships/theme" Target="../theme/theme17.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18.xml.rels><?xml version="1.0" encoding="UTF-8" standalone="yes"?>
<Relationships xmlns="http://schemas.openxmlformats.org/package/2006/relationships"><Relationship Id="rId26" Type="http://schemas.openxmlformats.org/officeDocument/2006/relationships/slideLayout" Target="../slideLayouts/slideLayout395.xml"/><Relationship Id="rId21" Type="http://schemas.openxmlformats.org/officeDocument/2006/relationships/slideLayout" Target="../slideLayouts/slideLayout390.xml"/><Relationship Id="rId42" Type="http://schemas.openxmlformats.org/officeDocument/2006/relationships/slideLayout" Target="../slideLayouts/slideLayout411.xml"/><Relationship Id="rId47" Type="http://schemas.openxmlformats.org/officeDocument/2006/relationships/slideLayout" Target="../slideLayouts/slideLayout416.xml"/><Relationship Id="rId63" Type="http://schemas.openxmlformats.org/officeDocument/2006/relationships/slideLayout" Target="../slideLayouts/slideLayout432.xml"/><Relationship Id="rId68" Type="http://schemas.openxmlformats.org/officeDocument/2006/relationships/slideLayout" Target="../slideLayouts/slideLayout437.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29" Type="http://schemas.openxmlformats.org/officeDocument/2006/relationships/slideLayout" Target="../slideLayouts/slideLayout398.xml"/><Relationship Id="rId11" Type="http://schemas.openxmlformats.org/officeDocument/2006/relationships/slideLayout" Target="../slideLayouts/slideLayout380.xml"/><Relationship Id="rId24" Type="http://schemas.openxmlformats.org/officeDocument/2006/relationships/slideLayout" Target="../slideLayouts/slideLayout393.xml"/><Relationship Id="rId32" Type="http://schemas.openxmlformats.org/officeDocument/2006/relationships/slideLayout" Target="../slideLayouts/slideLayout401.xml"/><Relationship Id="rId37" Type="http://schemas.openxmlformats.org/officeDocument/2006/relationships/slideLayout" Target="../slideLayouts/slideLayout406.xml"/><Relationship Id="rId40" Type="http://schemas.openxmlformats.org/officeDocument/2006/relationships/slideLayout" Target="../slideLayouts/slideLayout409.xml"/><Relationship Id="rId45" Type="http://schemas.openxmlformats.org/officeDocument/2006/relationships/slideLayout" Target="../slideLayouts/slideLayout414.xml"/><Relationship Id="rId53" Type="http://schemas.openxmlformats.org/officeDocument/2006/relationships/slideLayout" Target="../slideLayouts/slideLayout422.xml"/><Relationship Id="rId58" Type="http://schemas.openxmlformats.org/officeDocument/2006/relationships/slideLayout" Target="../slideLayouts/slideLayout427.xml"/><Relationship Id="rId66" Type="http://schemas.openxmlformats.org/officeDocument/2006/relationships/slideLayout" Target="../slideLayouts/slideLayout435.xml"/><Relationship Id="rId74" Type="http://schemas.openxmlformats.org/officeDocument/2006/relationships/theme" Target="../theme/theme18.xml"/><Relationship Id="rId5" Type="http://schemas.openxmlformats.org/officeDocument/2006/relationships/slideLayout" Target="../slideLayouts/slideLayout374.xml"/><Relationship Id="rId61" Type="http://schemas.openxmlformats.org/officeDocument/2006/relationships/slideLayout" Target="../slideLayouts/slideLayout430.xml"/><Relationship Id="rId19" Type="http://schemas.openxmlformats.org/officeDocument/2006/relationships/slideLayout" Target="../slideLayouts/slideLayout38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slideLayout" Target="../slideLayouts/slideLayout404.xml"/><Relationship Id="rId43" Type="http://schemas.openxmlformats.org/officeDocument/2006/relationships/slideLayout" Target="../slideLayouts/slideLayout412.xml"/><Relationship Id="rId48" Type="http://schemas.openxmlformats.org/officeDocument/2006/relationships/slideLayout" Target="../slideLayouts/slideLayout417.xml"/><Relationship Id="rId56" Type="http://schemas.openxmlformats.org/officeDocument/2006/relationships/slideLayout" Target="../slideLayouts/slideLayout425.xml"/><Relationship Id="rId64" Type="http://schemas.openxmlformats.org/officeDocument/2006/relationships/slideLayout" Target="../slideLayouts/slideLayout433.xml"/><Relationship Id="rId69" Type="http://schemas.openxmlformats.org/officeDocument/2006/relationships/slideLayout" Target="../slideLayouts/slideLayout438.xml"/><Relationship Id="rId8" Type="http://schemas.openxmlformats.org/officeDocument/2006/relationships/slideLayout" Target="../slideLayouts/slideLayout377.xml"/><Relationship Id="rId51" Type="http://schemas.openxmlformats.org/officeDocument/2006/relationships/slideLayout" Target="../slideLayouts/slideLayout420.xml"/><Relationship Id="rId72" Type="http://schemas.openxmlformats.org/officeDocument/2006/relationships/slideLayout" Target="../slideLayouts/slideLayout441.xml"/><Relationship Id="rId3" Type="http://schemas.openxmlformats.org/officeDocument/2006/relationships/slideLayout" Target="../slideLayouts/slideLayout372.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38" Type="http://schemas.openxmlformats.org/officeDocument/2006/relationships/slideLayout" Target="../slideLayouts/slideLayout407.xml"/><Relationship Id="rId46" Type="http://schemas.openxmlformats.org/officeDocument/2006/relationships/slideLayout" Target="../slideLayouts/slideLayout415.xml"/><Relationship Id="rId59" Type="http://schemas.openxmlformats.org/officeDocument/2006/relationships/slideLayout" Target="../slideLayouts/slideLayout428.xml"/><Relationship Id="rId67" Type="http://schemas.openxmlformats.org/officeDocument/2006/relationships/slideLayout" Target="../slideLayouts/slideLayout436.xml"/><Relationship Id="rId20" Type="http://schemas.openxmlformats.org/officeDocument/2006/relationships/slideLayout" Target="../slideLayouts/slideLayout389.xml"/><Relationship Id="rId41" Type="http://schemas.openxmlformats.org/officeDocument/2006/relationships/slideLayout" Target="../slideLayouts/slideLayout410.xml"/><Relationship Id="rId54" Type="http://schemas.openxmlformats.org/officeDocument/2006/relationships/slideLayout" Target="../slideLayouts/slideLayout423.xml"/><Relationship Id="rId62" Type="http://schemas.openxmlformats.org/officeDocument/2006/relationships/slideLayout" Target="../slideLayouts/slideLayout431.xml"/><Relationship Id="rId70" Type="http://schemas.openxmlformats.org/officeDocument/2006/relationships/slideLayout" Target="../slideLayouts/slideLayout439.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slideLayout" Target="../slideLayouts/slideLayout405.xml"/><Relationship Id="rId49" Type="http://schemas.openxmlformats.org/officeDocument/2006/relationships/slideLayout" Target="../slideLayouts/slideLayout418.xml"/><Relationship Id="rId57" Type="http://schemas.openxmlformats.org/officeDocument/2006/relationships/slideLayout" Target="../slideLayouts/slideLayout426.xml"/><Relationship Id="rId10" Type="http://schemas.openxmlformats.org/officeDocument/2006/relationships/slideLayout" Target="../slideLayouts/slideLayout379.xml"/><Relationship Id="rId31" Type="http://schemas.openxmlformats.org/officeDocument/2006/relationships/slideLayout" Target="../slideLayouts/slideLayout400.xml"/><Relationship Id="rId44" Type="http://schemas.openxmlformats.org/officeDocument/2006/relationships/slideLayout" Target="../slideLayouts/slideLayout413.xml"/><Relationship Id="rId52" Type="http://schemas.openxmlformats.org/officeDocument/2006/relationships/slideLayout" Target="../slideLayouts/slideLayout421.xml"/><Relationship Id="rId60" Type="http://schemas.openxmlformats.org/officeDocument/2006/relationships/slideLayout" Target="../slideLayouts/slideLayout429.xml"/><Relationship Id="rId65" Type="http://schemas.openxmlformats.org/officeDocument/2006/relationships/slideLayout" Target="../slideLayouts/slideLayout434.xml"/><Relationship Id="rId73" Type="http://schemas.openxmlformats.org/officeDocument/2006/relationships/slideLayout" Target="../slideLayouts/slideLayout442.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39" Type="http://schemas.openxmlformats.org/officeDocument/2006/relationships/slideLayout" Target="../slideLayouts/slideLayout408.xml"/><Relationship Id="rId34" Type="http://schemas.openxmlformats.org/officeDocument/2006/relationships/slideLayout" Target="../slideLayouts/slideLayout403.xml"/><Relationship Id="rId50" Type="http://schemas.openxmlformats.org/officeDocument/2006/relationships/slideLayout" Target="../slideLayouts/slideLayout419.xml"/><Relationship Id="rId55" Type="http://schemas.openxmlformats.org/officeDocument/2006/relationships/slideLayout" Target="../slideLayouts/slideLayout424.xml"/><Relationship Id="rId7" Type="http://schemas.openxmlformats.org/officeDocument/2006/relationships/slideLayout" Target="../slideLayouts/slideLayout376.xml"/><Relationship Id="rId71" Type="http://schemas.openxmlformats.org/officeDocument/2006/relationships/slideLayout" Target="../slideLayouts/slideLayout440.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455.xml"/><Relationship Id="rId18" Type="http://schemas.openxmlformats.org/officeDocument/2006/relationships/slideLayout" Target="../slideLayouts/slideLayout460.xml"/><Relationship Id="rId26" Type="http://schemas.openxmlformats.org/officeDocument/2006/relationships/slideLayout" Target="../slideLayouts/slideLayout468.xml"/><Relationship Id="rId39" Type="http://schemas.openxmlformats.org/officeDocument/2006/relationships/slideLayout" Target="../slideLayouts/slideLayout481.xml"/><Relationship Id="rId21" Type="http://schemas.openxmlformats.org/officeDocument/2006/relationships/slideLayout" Target="../slideLayouts/slideLayout463.xml"/><Relationship Id="rId34" Type="http://schemas.openxmlformats.org/officeDocument/2006/relationships/slideLayout" Target="../slideLayouts/slideLayout476.xml"/><Relationship Id="rId42" Type="http://schemas.openxmlformats.org/officeDocument/2006/relationships/slideLayout" Target="../slideLayouts/slideLayout484.xml"/><Relationship Id="rId47" Type="http://schemas.openxmlformats.org/officeDocument/2006/relationships/slideLayout" Target="../slideLayouts/slideLayout489.xml"/><Relationship Id="rId50" Type="http://schemas.openxmlformats.org/officeDocument/2006/relationships/slideLayout" Target="../slideLayouts/slideLayout492.xml"/><Relationship Id="rId55" Type="http://schemas.openxmlformats.org/officeDocument/2006/relationships/slideLayout" Target="../slideLayouts/slideLayout497.xml"/><Relationship Id="rId63" Type="http://schemas.openxmlformats.org/officeDocument/2006/relationships/image" Target="../media/image45.png"/><Relationship Id="rId7" Type="http://schemas.openxmlformats.org/officeDocument/2006/relationships/slideLayout" Target="../slideLayouts/slideLayout449.xml"/><Relationship Id="rId2" Type="http://schemas.openxmlformats.org/officeDocument/2006/relationships/slideLayout" Target="../slideLayouts/slideLayout444.xml"/><Relationship Id="rId16" Type="http://schemas.openxmlformats.org/officeDocument/2006/relationships/slideLayout" Target="../slideLayouts/slideLayout458.xml"/><Relationship Id="rId29" Type="http://schemas.openxmlformats.org/officeDocument/2006/relationships/slideLayout" Target="../slideLayouts/slideLayout471.xml"/><Relationship Id="rId11" Type="http://schemas.openxmlformats.org/officeDocument/2006/relationships/slideLayout" Target="../slideLayouts/slideLayout453.xml"/><Relationship Id="rId24" Type="http://schemas.openxmlformats.org/officeDocument/2006/relationships/slideLayout" Target="../slideLayouts/slideLayout466.xml"/><Relationship Id="rId32" Type="http://schemas.openxmlformats.org/officeDocument/2006/relationships/slideLayout" Target="../slideLayouts/slideLayout474.xml"/><Relationship Id="rId37" Type="http://schemas.openxmlformats.org/officeDocument/2006/relationships/slideLayout" Target="../slideLayouts/slideLayout479.xml"/><Relationship Id="rId40" Type="http://schemas.openxmlformats.org/officeDocument/2006/relationships/slideLayout" Target="../slideLayouts/slideLayout482.xml"/><Relationship Id="rId45" Type="http://schemas.openxmlformats.org/officeDocument/2006/relationships/slideLayout" Target="../slideLayouts/slideLayout487.xml"/><Relationship Id="rId53" Type="http://schemas.openxmlformats.org/officeDocument/2006/relationships/slideLayout" Target="../slideLayouts/slideLayout495.xml"/><Relationship Id="rId58" Type="http://schemas.openxmlformats.org/officeDocument/2006/relationships/slideLayout" Target="../slideLayouts/slideLayout500.xml"/><Relationship Id="rId5" Type="http://schemas.openxmlformats.org/officeDocument/2006/relationships/slideLayout" Target="../slideLayouts/slideLayout447.xml"/><Relationship Id="rId61" Type="http://schemas.openxmlformats.org/officeDocument/2006/relationships/theme" Target="../theme/theme19.xml"/><Relationship Id="rId19" Type="http://schemas.openxmlformats.org/officeDocument/2006/relationships/slideLayout" Target="../slideLayouts/slideLayout461.xml"/><Relationship Id="rId14" Type="http://schemas.openxmlformats.org/officeDocument/2006/relationships/slideLayout" Target="../slideLayouts/slideLayout456.xml"/><Relationship Id="rId22" Type="http://schemas.openxmlformats.org/officeDocument/2006/relationships/slideLayout" Target="../slideLayouts/slideLayout464.xml"/><Relationship Id="rId27" Type="http://schemas.openxmlformats.org/officeDocument/2006/relationships/slideLayout" Target="../slideLayouts/slideLayout469.xml"/><Relationship Id="rId30" Type="http://schemas.openxmlformats.org/officeDocument/2006/relationships/slideLayout" Target="../slideLayouts/slideLayout472.xml"/><Relationship Id="rId35" Type="http://schemas.openxmlformats.org/officeDocument/2006/relationships/slideLayout" Target="../slideLayouts/slideLayout477.xml"/><Relationship Id="rId43" Type="http://schemas.openxmlformats.org/officeDocument/2006/relationships/slideLayout" Target="../slideLayouts/slideLayout485.xml"/><Relationship Id="rId48" Type="http://schemas.openxmlformats.org/officeDocument/2006/relationships/slideLayout" Target="../slideLayouts/slideLayout490.xml"/><Relationship Id="rId56" Type="http://schemas.openxmlformats.org/officeDocument/2006/relationships/slideLayout" Target="../slideLayouts/slideLayout498.xml"/><Relationship Id="rId8" Type="http://schemas.openxmlformats.org/officeDocument/2006/relationships/slideLayout" Target="../slideLayouts/slideLayout450.xml"/><Relationship Id="rId51" Type="http://schemas.openxmlformats.org/officeDocument/2006/relationships/slideLayout" Target="../slideLayouts/slideLayout493.xml"/><Relationship Id="rId3" Type="http://schemas.openxmlformats.org/officeDocument/2006/relationships/slideLayout" Target="../slideLayouts/slideLayout445.xml"/><Relationship Id="rId12" Type="http://schemas.openxmlformats.org/officeDocument/2006/relationships/slideLayout" Target="../slideLayouts/slideLayout454.xml"/><Relationship Id="rId17" Type="http://schemas.openxmlformats.org/officeDocument/2006/relationships/slideLayout" Target="../slideLayouts/slideLayout459.xml"/><Relationship Id="rId25" Type="http://schemas.openxmlformats.org/officeDocument/2006/relationships/slideLayout" Target="../slideLayouts/slideLayout467.xml"/><Relationship Id="rId33" Type="http://schemas.openxmlformats.org/officeDocument/2006/relationships/slideLayout" Target="../slideLayouts/slideLayout475.xml"/><Relationship Id="rId38" Type="http://schemas.openxmlformats.org/officeDocument/2006/relationships/slideLayout" Target="../slideLayouts/slideLayout480.xml"/><Relationship Id="rId46" Type="http://schemas.openxmlformats.org/officeDocument/2006/relationships/slideLayout" Target="../slideLayouts/slideLayout488.xml"/><Relationship Id="rId59" Type="http://schemas.openxmlformats.org/officeDocument/2006/relationships/slideLayout" Target="../slideLayouts/slideLayout501.xml"/><Relationship Id="rId20" Type="http://schemas.openxmlformats.org/officeDocument/2006/relationships/slideLayout" Target="../slideLayouts/slideLayout462.xml"/><Relationship Id="rId41" Type="http://schemas.openxmlformats.org/officeDocument/2006/relationships/slideLayout" Target="../slideLayouts/slideLayout483.xml"/><Relationship Id="rId54" Type="http://schemas.openxmlformats.org/officeDocument/2006/relationships/slideLayout" Target="../slideLayouts/slideLayout496.xml"/><Relationship Id="rId62" Type="http://schemas.openxmlformats.org/officeDocument/2006/relationships/image" Target="../media/image44.png"/><Relationship Id="rId1" Type="http://schemas.openxmlformats.org/officeDocument/2006/relationships/slideLayout" Target="../slideLayouts/slideLayout443.xml"/><Relationship Id="rId6" Type="http://schemas.openxmlformats.org/officeDocument/2006/relationships/slideLayout" Target="../slideLayouts/slideLayout448.xml"/><Relationship Id="rId15" Type="http://schemas.openxmlformats.org/officeDocument/2006/relationships/slideLayout" Target="../slideLayouts/slideLayout457.xml"/><Relationship Id="rId23" Type="http://schemas.openxmlformats.org/officeDocument/2006/relationships/slideLayout" Target="../slideLayouts/slideLayout465.xml"/><Relationship Id="rId28" Type="http://schemas.openxmlformats.org/officeDocument/2006/relationships/slideLayout" Target="../slideLayouts/slideLayout470.xml"/><Relationship Id="rId36" Type="http://schemas.openxmlformats.org/officeDocument/2006/relationships/slideLayout" Target="../slideLayouts/slideLayout478.xml"/><Relationship Id="rId49" Type="http://schemas.openxmlformats.org/officeDocument/2006/relationships/slideLayout" Target="../slideLayouts/slideLayout491.xml"/><Relationship Id="rId57" Type="http://schemas.openxmlformats.org/officeDocument/2006/relationships/slideLayout" Target="../slideLayouts/slideLayout499.xml"/><Relationship Id="rId10" Type="http://schemas.openxmlformats.org/officeDocument/2006/relationships/slideLayout" Target="../slideLayouts/slideLayout452.xml"/><Relationship Id="rId31" Type="http://schemas.openxmlformats.org/officeDocument/2006/relationships/slideLayout" Target="../slideLayouts/slideLayout473.xml"/><Relationship Id="rId44" Type="http://schemas.openxmlformats.org/officeDocument/2006/relationships/slideLayout" Target="../slideLayouts/slideLayout486.xml"/><Relationship Id="rId52" Type="http://schemas.openxmlformats.org/officeDocument/2006/relationships/slideLayout" Target="../slideLayouts/slideLayout494.xml"/><Relationship Id="rId60" Type="http://schemas.openxmlformats.org/officeDocument/2006/relationships/slideLayout" Target="../slideLayouts/slideLayout50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8" Type="http://schemas.openxmlformats.org/officeDocument/2006/relationships/slideLayout" Target="../slideLayouts/slideLayout32.xml"/><Relationship Id="rId51" Type="http://schemas.openxmlformats.org/officeDocument/2006/relationships/theme" Target="../theme/theme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18" Type="http://schemas.openxmlformats.org/officeDocument/2006/relationships/theme" Target="../theme/theme2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17" Type="http://schemas.openxmlformats.org/officeDocument/2006/relationships/slideLayout" Target="../slideLayouts/slideLayout519.xml"/><Relationship Id="rId2" Type="http://schemas.openxmlformats.org/officeDocument/2006/relationships/slideLayout" Target="../slideLayouts/slideLayout504.xml"/><Relationship Id="rId16" Type="http://schemas.openxmlformats.org/officeDocument/2006/relationships/slideLayout" Target="../slideLayouts/slideLayout518.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5" Type="http://schemas.openxmlformats.org/officeDocument/2006/relationships/slideLayout" Target="../slideLayouts/slideLayout517.xml"/><Relationship Id="rId10" Type="http://schemas.openxmlformats.org/officeDocument/2006/relationships/slideLayout" Target="../slideLayouts/slideLayout512.xml"/><Relationship Id="rId19" Type="http://schemas.openxmlformats.org/officeDocument/2006/relationships/image" Target="../media/image1.png"/><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slideLayout" Target="../slideLayouts/slideLayout5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slideLayout" Target="../slideLayouts/slideLayout532.xml"/><Relationship Id="rId18" Type="http://schemas.openxmlformats.org/officeDocument/2006/relationships/slideLayout" Target="../slideLayouts/slideLayout537.xml"/><Relationship Id="rId26" Type="http://schemas.openxmlformats.org/officeDocument/2006/relationships/theme" Target="../theme/theme21.xml"/><Relationship Id="rId3" Type="http://schemas.openxmlformats.org/officeDocument/2006/relationships/slideLayout" Target="../slideLayouts/slideLayout522.xml"/><Relationship Id="rId21" Type="http://schemas.openxmlformats.org/officeDocument/2006/relationships/slideLayout" Target="../slideLayouts/slideLayout540.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17" Type="http://schemas.openxmlformats.org/officeDocument/2006/relationships/slideLayout" Target="../slideLayouts/slideLayout536.xml"/><Relationship Id="rId25" Type="http://schemas.openxmlformats.org/officeDocument/2006/relationships/slideLayout" Target="../slideLayouts/slideLayout544.xml"/><Relationship Id="rId2" Type="http://schemas.openxmlformats.org/officeDocument/2006/relationships/slideLayout" Target="../slideLayouts/slideLayout521.xml"/><Relationship Id="rId16" Type="http://schemas.openxmlformats.org/officeDocument/2006/relationships/slideLayout" Target="../slideLayouts/slideLayout535.xml"/><Relationship Id="rId20" Type="http://schemas.openxmlformats.org/officeDocument/2006/relationships/slideLayout" Target="../slideLayouts/slideLayout539.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24" Type="http://schemas.openxmlformats.org/officeDocument/2006/relationships/slideLayout" Target="../slideLayouts/slideLayout543.xml"/><Relationship Id="rId5" Type="http://schemas.openxmlformats.org/officeDocument/2006/relationships/slideLayout" Target="../slideLayouts/slideLayout524.xml"/><Relationship Id="rId15" Type="http://schemas.openxmlformats.org/officeDocument/2006/relationships/slideLayout" Target="../slideLayouts/slideLayout534.xml"/><Relationship Id="rId23" Type="http://schemas.openxmlformats.org/officeDocument/2006/relationships/slideLayout" Target="../slideLayouts/slideLayout542.xml"/><Relationship Id="rId10" Type="http://schemas.openxmlformats.org/officeDocument/2006/relationships/slideLayout" Target="../slideLayouts/slideLayout529.xml"/><Relationship Id="rId19" Type="http://schemas.openxmlformats.org/officeDocument/2006/relationships/slideLayout" Target="../slideLayouts/slideLayout538.xml"/><Relationship Id="rId4" Type="http://schemas.openxmlformats.org/officeDocument/2006/relationships/slideLayout" Target="../slideLayouts/slideLayout523.xml"/><Relationship Id="rId9" Type="http://schemas.openxmlformats.org/officeDocument/2006/relationships/slideLayout" Target="../slideLayouts/slideLayout528.xml"/><Relationship Id="rId14" Type="http://schemas.openxmlformats.org/officeDocument/2006/relationships/slideLayout" Target="../slideLayouts/slideLayout533.xml"/><Relationship Id="rId22" Type="http://schemas.openxmlformats.org/officeDocument/2006/relationships/slideLayout" Target="../slideLayouts/slideLayout541.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3.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png"/><Relationship Id="rId5" Type="http://schemas.openxmlformats.org/officeDocument/2006/relationships/theme" Target="../theme/theme5.xml"/><Relationship Id="rId4"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image" Target="../media/image9.emf"/><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ags" Target="../tags/tag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6.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heme" Target="../theme/theme7.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50" Type="http://schemas.openxmlformats.org/officeDocument/2006/relationships/slideLayout" Target="../slideLayouts/slideLayout192.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49" Type="http://schemas.openxmlformats.org/officeDocument/2006/relationships/slideLayout" Target="../slideLayouts/slideLayout191.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52" Type="http://schemas.openxmlformats.org/officeDocument/2006/relationships/image" Target="../media/image3.pn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slideLayout" Target="../slideLayouts/slideLayout190.xml"/><Relationship Id="rId8" Type="http://schemas.openxmlformats.org/officeDocument/2006/relationships/slideLayout" Target="../slideLayouts/slideLayout150.xml"/><Relationship Id="rId51" Type="http://schemas.openxmlformats.org/officeDocument/2006/relationships/theme" Target="../theme/theme8.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1" Type="http://schemas.openxmlformats.org/officeDocument/2006/relationships/slideLayout" Target="../slideLayouts/slideLayout143.xml"/><Relationship Id="rId6" Type="http://schemas.openxmlformats.org/officeDocument/2006/relationships/slideLayout" Target="../slideLayouts/slideLayout1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image" Target="../media/image15.jpeg"/><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theme" Target="../theme/theme9.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58426614"/>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 id="2147486376" r:id="rId12"/>
    <p:sldLayoutId id="2147486377" r:id="rId13"/>
    <p:sldLayoutId id="2147486378" r:id="rId14"/>
    <p:sldLayoutId id="2147486379" r:id="rId15"/>
    <p:sldLayoutId id="2147486380"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391948223"/>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 id="2147486394" r:id="rId13"/>
    <p:sldLayoutId id="2147486395" r:id="rId14"/>
    <p:sldLayoutId id="2147486396" r:id="rId15"/>
    <p:sldLayoutId id="2147486397"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37391293"/>
      </p:ext>
    </p:extLst>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5" r:id="rId6"/>
    <p:sldLayoutId id="2147486406" r:id="rId7"/>
    <p:sldLayoutId id="2147486407" r:id="rId8"/>
    <p:sldLayoutId id="2147486408" r:id="rId9"/>
    <p:sldLayoutId id="2147486410"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464058"/>
            <a:ext cx="12192001" cy="389581"/>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pic>
        <p:nvPicPr>
          <p:cNvPr id="3" name="Picture 2" descr="A logo with colorful letters&#10;&#10;Description automatically generated with medium confidence">
            <a:extLst>
              <a:ext uri="{FF2B5EF4-FFF2-40B4-BE49-F238E27FC236}">
                <a16:creationId xmlns:a16="http://schemas.microsoft.com/office/drawing/2014/main" id="{B56F43DD-85F9-4651-A5C3-21CC6C05AAEC}"/>
              </a:ext>
            </a:extLst>
          </p:cNvPr>
          <p:cNvPicPr>
            <a:picLocks noChangeAspect="1"/>
          </p:cNvPicPr>
          <p:nvPr userDrawn="1"/>
        </p:nvPicPr>
        <p:blipFill>
          <a:blip r:embed="rId15"/>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1701797382"/>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1" r:id="rId11"/>
    <p:sldLayoutId id="2147486483" r:id="rId12"/>
    <p:sldLayoutId id="2147486484" r:id="rId13"/>
  </p:sldLayoutIdLst>
  <p:hf hdr="0" dt="0"/>
  <p:txStyles>
    <p:titleStyle>
      <a:lvl1pPr algn="l" defTabSz="457250" rtl="0" eaLnBrk="1" latinLnBrk="0" hangingPunct="1">
        <a:lnSpc>
          <a:spcPct val="90000"/>
        </a:lnSpc>
        <a:spcBef>
          <a:spcPct val="0"/>
        </a:spcBef>
        <a:buNone/>
        <a:defRPr sz="32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DF1E222-1CF9-494E-BF97-A196FF2A6BAA}"/>
              </a:ext>
            </a:extLst>
          </p:cNvPr>
          <p:cNvPicPr>
            <a:picLocks noChangeAspect="1"/>
          </p:cNvPicPr>
          <p:nvPr userDrawn="1"/>
        </p:nvPicPr>
        <p:blipFill>
          <a:blip r:embed="rId21">
            <a:extLst>
              <a:ext uri="{28A0092B-C50C-407E-A947-70E740481C1C}">
                <a14:useLocalDpi xmlns:a14="http://schemas.microsoft.com/office/drawing/2010/main" val="0"/>
              </a:ext>
            </a:extLst>
          </a:blip>
          <a:srcRect t="-1" r="-42045" b="-52958"/>
          <a:stretch>
            <a:fillRect/>
          </a:stretch>
        </p:blipFill>
        <p:spPr>
          <a:xfrm>
            <a:off x="9489756" y="6275261"/>
            <a:ext cx="2702244" cy="595720"/>
          </a:xfrm>
          <a:prstGeom prst="rect">
            <a:avLst/>
          </a:prstGeom>
        </p:spPr>
      </p:pic>
    </p:spTree>
    <p:extLst>
      <p:ext uri="{BB962C8B-B14F-4D97-AF65-F5344CB8AC3E}">
        <p14:creationId xmlns:p14="http://schemas.microsoft.com/office/powerpoint/2010/main" val="2784073853"/>
      </p:ext>
    </p:extLst>
  </p:cSld>
  <p:clrMap bg1="lt1" tx1="dk1" bg2="lt2" tx2="dk2" accent1="accent1" accent2="accent2" accent3="accent3" accent4="accent4" accent5="accent5" accent6="accent6" hlink="hlink" folHlink="folHlink"/>
  <p:sldLayoutIdLst>
    <p:sldLayoutId id="2147486569" r:id="rId1"/>
    <p:sldLayoutId id="2147486570"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580" r:id="rId12"/>
    <p:sldLayoutId id="2147486581" r:id="rId13"/>
    <p:sldLayoutId id="2147486582" r:id="rId14"/>
    <p:sldLayoutId id="2147486583" r:id="rId15"/>
    <p:sldLayoutId id="2147486584" r:id="rId16"/>
    <p:sldLayoutId id="2147486585" r:id="rId17"/>
    <p:sldLayoutId id="2147486586" r:id="rId18"/>
    <p:sldLayoutId id="2147486587" r:id="rId19"/>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328551681"/>
      </p:ext>
    </p:extLst>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 id="2147486600" r:id="rId12"/>
    <p:sldLayoutId id="2147486601" r:id="rId13"/>
    <p:sldLayoutId id="2147486602" r:id="rId14"/>
    <p:sldLayoutId id="2147486603" r:id="rId15"/>
    <p:sldLayoutId id="2147486604" r:id="rId16"/>
    <p:sldLayoutId id="214748660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89280494"/>
      </p:ext>
    </p:extLst>
  </p:cSld>
  <p:clrMap bg1="lt1" tx1="dk1" bg2="lt2" tx2="dk2" accent1="accent1" accent2="accent2" accent3="accent3" accent4="accent4" accent5="accent5" accent6="accent6" hlink="hlink" folHlink="folHlink"/>
  <p:sldLayoutIdLst>
    <p:sldLayoutId id="2147486607" r:id="rId1"/>
    <p:sldLayoutId id="2147486608" r:id="rId2"/>
    <p:sldLayoutId id="2147486609" r:id="rId3"/>
    <p:sldLayoutId id="2147486610" r:id="rId4"/>
    <p:sldLayoutId id="2147486611" r:id="rId5"/>
    <p:sldLayoutId id="2147486612" r:id="rId6"/>
    <p:sldLayoutId id="2147486613" r:id="rId7"/>
    <p:sldLayoutId id="2147486614" r:id="rId8"/>
    <p:sldLayoutId id="2147486615" r:id="rId9"/>
    <p:sldLayoutId id="2147486616" r:id="rId10"/>
    <p:sldLayoutId id="2147486617" r:id="rId11"/>
    <p:sldLayoutId id="2147486618" r:id="rId12"/>
    <p:sldLayoutId id="2147486619" r:id="rId13"/>
    <p:sldLayoutId id="2147486620" r:id="rId14"/>
    <p:sldLayoutId id="2147486621" r:id="rId15"/>
    <p:sldLayoutId id="2147486622" r:id="rId16"/>
    <p:sldLayoutId id="214748662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351DB-6F80-DA2B-F653-DD8713AD9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7C486F-D536-6F1E-6CDE-3237B2C4A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oogle Shape;14;p40" descr="A blue and black background&#10;&#10;Description automatically generated">
            <a:extLst>
              <a:ext uri="{FF2B5EF4-FFF2-40B4-BE49-F238E27FC236}">
                <a16:creationId xmlns:a16="http://schemas.microsoft.com/office/drawing/2014/main" id="{1A72F3A5-4E0D-4CA2-FCBC-998077038775}"/>
              </a:ext>
            </a:extLst>
          </p:cNvPr>
          <p:cNvPicPr preferRelativeResize="0"/>
          <p:nvPr userDrawn="1"/>
        </p:nvPicPr>
        <p:blipFill rotWithShape="1">
          <a:blip r:embed="rId61">
            <a:alphaModFix/>
          </a:blip>
          <a:srcRect l="88493" t="7481" r="5700" b="50297"/>
          <a:stretch/>
        </p:blipFill>
        <p:spPr>
          <a:xfrm rot="-5400000">
            <a:off x="6038851" y="704848"/>
            <a:ext cx="114299" cy="12192002"/>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8AD9FD40-DEA8-A99C-932E-95ADE6C00238}"/>
              </a:ext>
            </a:extLst>
          </p:cNvPr>
          <p:cNvPicPr>
            <a:picLocks noChangeAspect="1"/>
          </p:cNvPicPr>
          <p:nvPr userDrawn="1"/>
        </p:nvPicPr>
        <p:blipFill>
          <a:blip r:embed="rId62"/>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4228974837"/>
      </p:ext>
    </p:extLst>
  </p:cSld>
  <p:clrMap bg1="lt1" tx1="dk1" bg2="lt2" tx2="dk2" accent1="accent1" accent2="accent2" accent3="accent3" accent4="accent4" accent5="accent5" accent6="accent6" hlink="hlink" folHlink="folHlink"/>
  <p:sldLayoutIdLst>
    <p:sldLayoutId id="2147486625" r:id="rId1"/>
    <p:sldLayoutId id="2147486626" r:id="rId2"/>
    <p:sldLayoutId id="2147486627" r:id="rId3"/>
    <p:sldLayoutId id="2147486628" r:id="rId4"/>
    <p:sldLayoutId id="2147486629" r:id="rId5"/>
    <p:sldLayoutId id="2147486630" r:id="rId6"/>
    <p:sldLayoutId id="2147486631" r:id="rId7"/>
    <p:sldLayoutId id="2147486632" r:id="rId8"/>
    <p:sldLayoutId id="2147486633" r:id="rId9"/>
    <p:sldLayoutId id="2147486634" r:id="rId10"/>
    <p:sldLayoutId id="2147486635" r:id="rId11"/>
    <p:sldLayoutId id="2147486636" r:id="rId12"/>
    <p:sldLayoutId id="2147486637" r:id="rId13"/>
    <p:sldLayoutId id="2147486638" r:id="rId14"/>
    <p:sldLayoutId id="2147486639" r:id="rId15"/>
    <p:sldLayoutId id="2147486640" r:id="rId16"/>
    <p:sldLayoutId id="2147486641" r:id="rId17"/>
    <p:sldLayoutId id="2147486642" r:id="rId18"/>
    <p:sldLayoutId id="2147486643" r:id="rId19"/>
    <p:sldLayoutId id="2147486644" r:id="rId20"/>
    <p:sldLayoutId id="2147486645" r:id="rId21"/>
    <p:sldLayoutId id="2147486646" r:id="rId22"/>
    <p:sldLayoutId id="2147486647" r:id="rId23"/>
    <p:sldLayoutId id="2147486648" r:id="rId24"/>
    <p:sldLayoutId id="2147486649" r:id="rId25"/>
    <p:sldLayoutId id="2147486650" r:id="rId26"/>
    <p:sldLayoutId id="2147486651" r:id="rId27"/>
    <p:sldLayoutId id="2147486652" r:id="rId28"/>
    <p:sldLayoutId id="2147486653" r:id="rId29"/>
    <p:sldLayoutId id="2147486654" r:id="rId30"/>
    <p:sldLayoutId id="2147486655" r:id="rId31"/>
    <p:sldLayoutId id="2147486656" r:id="rId32"/>
    <p:sldLayoutId id="2147486657" r:id="rId33"/>
    <p:sldLayoutId id="2147486658" r:id="rId34"/>
    <p:sldLayoutId id="2147486659" r:id="rId35"/>
    <p:sldLayoutId id="2147486660" r:id="rId36"/>
    <p:sldLayoutId id="2147486661" r:id="rId37"/>
    <p:sldLayoutId id="2147486662" r:id="rId38"/>
    <p:sldLayoutId id="2147486663" r:id="rId39"/>
    <p:sldLayoutId id="2147486664" r:id="rId40"/>
    <p:sldLayoutId id="2147486665" r:id="rId41"/>
    <p:sldLayoutId id="2147486666" r:id="rId42"/>
    <p:sldLayoutId id="2147486667" r:id="rId43"/>
    <p:sldLayoutId id="2147486668" r:id="rId44"/>
    <p:sldLayoutId id="2147486669" r:id="rId45"/>
    <p:sldLayoutId id="2147486670" r:id="rId46"/>
    <p:sldLayoutId id="2147486671" r:id="rId47"/>
    <p:sldLayoutId id="2147486672" r:id="rId48"/>
    <p:sldLayoutId id="2147486673" r:id="rId49"/>
    <p:sldLayoutId id="2147486674" r:id="rId50"/>
    <p:sldLayoutId id="2147486675" r:id="rId51"/>
    <p:sldLayoutId id="2147486676" r:id="rId52"/>
    <p:sldLayoutId id="2147486677" r:id="rId53"/>
    <p:sldLayoutId id="2147486678" r:id="rId54"/>
    <p:sldLayoutId id="2147486679" r:id="rId55"/>
    <p:sldLayoutId id="2147486681" r:id="rId56"/>
    <p:sldLayoutId id="2147486683" r:id="rId57"/>
    <p:sldLayoutId id="2147486684" r:id="rId58"/>
    <p:sldLayoutId id="2147486685" r:id="rId59"/>
  </p:sldLayoutIdLst>
  <p:txStyles>
    <p:titleStyle>
      <a:lvl1pPr algn="l" defTabSz="914400" rtl="0" eaLnBrk="1" latinLnBrk="0" hangingPunct="1">
        <a:lnSpc>
          <a:spcPct val="90000"/>
        </a:lnSpc>
        <a:spcBef>
          <a:spcPct val="0"/>
        </a:spcBef>
        <a:buNone/>
        <a:defRPr sz="32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5685811"/>
      </p:ext>
    </p:extLst>
  </p:cSld>
  <p:clrMap bg1="lt1" tx1="dk1" bg2="lt2" tx2="dk2" accent1="accent1" accent2="accent2" accent3="accent3" accent4="accent4" accent5="accent5" accent6="accent6" hlink="hlink" folHlink="folHlink"/>
  <p:sldLayoutIdLst>
    <p:sldLayoutId id="2147486687" r:id="rId1"/>
    <p:sldLayoutId id="2147486688" r:id="rId2"/>
    <p:sldLayoutId id="2147486689" r:id="rId3"/>
    <p:sldLayoutId id="2147486690" r:id="rId4"/>
    <p:sldLayoutId id="2147486691" r:id="rId5"/>
    <p:sldLayoutId id="2147486692" r:id="rId6"/>
    <p:sldLayoutId id="2147486693" r:id="rId7"/>
    <p:sldLayoutId id="2147486694" r:id="rId8"/>
    <p:sldLayoutId id="2147486695" r:id="rId9"/>
    <p:sldLayoutId id="2147486696" r:id="rId10"/>
    <p:sldLayoutId id="2147486697" r:id="rId11"/>
    <p:sldLayoutId id="2147486698" r:id="rId12"/>
    <p:sldLayoutId id="2147486699" r:id="rId13"/>
    <p:sldLayoutId id="2147486700" r:id="rId14"/>
    <p:sldLayoutId id="2147486701" r:id="rId15"/>
    <p:sldLayoutId id="2147486702" r:id="rId16"/>
    <p:sldLayoutId id="2147486703" r:id="rId17"/>
    <p:sldLayoutId id="2147486704" r:id="rId18"/>
    <p:sldLayoutId id="2147486705" r:id="rId19"/>
    <p:sldLayoutId id="2147486706" r:id="rId20"/>
    <p:sldLayoutId id="2147486707" r:id="rId21"/>
    <p:sldLayoutId id="2147486708" r:id="rId22"/>
    <p:sldLayoutId id="2147486709" r:id="rId23"/>
    <p:sldLayoutId id="2147486710" r:id="rId24"/>
    <p:sldLayoutId id="2147486711" r:id="rId25"/>
    <p:sldLayoutId id="2147486712" r:id="rId26"/>
    <p:sldLayoutId id="2147486713" r:id="rId27"/>
    <p:sldLayoutId id="2147486714" r:id="rId28"/>
    <p:sldLayoutId id="2147486715" r:id="rId29"/>
    <p:sldLayoutId id="2147486716" r:id="rId30"/>
    <p:sldLayoutId id="2147486717" r:id="rId31"/>
    <p:sldLayoutId id="2147486718" r:id="rId32"/>
    <p:sldLayoutId id="2147486719" r:id="rId33"/>
    <p:sldLayoutId id="2147486720" r:id="rId34"/>
    <p:sldLayoutId id="2147486721" r:id="rId35"/>
    <p:sldLayoutId id="2147486722" r:id="rId36"/>
    <p:sldLayoutId id="2147486723" r:id="rId37"/>
    <p:sldLayoutId id="2147486724" r:id="rId38"/>
    <p:sldLayoutId id="2147486725" r:id="rId39"/>
    <p:sldLayoutId id="2147486726" r:id="rId40"/>
    <p:sldLayoutId id="2147486727" r:id="rId41"/>
    <p:sldLayoutId id="2147486728" r:id="rId42"/>
    <p:sldLayoutId id="2147486729" r:id="rId43"/>
    <p:sldLayoutId id="2147486730" r:id="rId44"/>
    <p:sldLayoutId id="2147486731" r:id="rId45"/>
    <p:sldLayoutId id="2147486732" r:id="rId46"/>
    <p:sldLayoutId id="2147486733" r:id="rId47"/>
    <p:sldLayoutId id="2147486734" r:id="rId48"/>
    <p:sldLayoutId id="2147486735" r:id="rId49"/>
    <p:sldLayoutId id="2147486736" r:id="rId50"/>
    <p:sldLayoutId id="2147486737" r:id="rId51"/>
    <p:sldLayoutId id="2147486738" r:id="rId52"/>
    <p:sldLayoutId id="2147486739" r:id="rId53"/>
    <p:sldLayoutId id="2147486740" r:id="rId54"/>
    <p:sldLayoutId id="2147486741" r:id="rId55"/>
    <p:sldLayoutId id="2147486742" r:id="rId56"/>
    <p:sldLayoutId id="2147486743" r:id="rId57"/>
    <p:sldLayoutId id="2147486744" r:id="rId58"/>
    <p:sldLayoutId id="2147486745" r:id="rId59"/>
    <p:sldLayoutId id="2147486746" r:id="rId60"/>
    <p:sldLayoutId id="2147486747" r:id="rId61"/>
    <p:sldLayoutId id="2147486748" r:id="rId62"/>
    <p:sldLayoutId id="2147486749" r:id="rId63"/>
    <p:sldLayoutId id="2147486750" r:id="rId64"/>
    <p:sldLayoutId id="2147486751" r:id="rId65"/>
    <p:sldLayoutId id="2147486752" r:id="rId66"/>
    <p:sldLayoutId id="2147486753" r:id="rId67"/>
    <p:sldLayoutId id="2147486754" r:id="rId68"/>
    <p:sldLayoutId id="2147486755" r:id="rId69"/>
    <p:sldLayoutId id="2147486756" r:id="rId70"/>
    <p:sldLayoutId id="2147486757" r:id="rId71"/>
    <p:sldLayoutId id="2147486758" r:id="rId72"/>
    <p:sldLayoutId id="2147486759" r:id="rId73"/>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351DB-6F80-DA2B-F653-DD8713AD9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7C486F-D536-6F1E-6CDE-3237B2C4A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oogle Shape;14;p40" descr="A blue and black background&#10;&#10;Description automatically generated">
            <a:extLst>
              <a:ext uri="{FF2B5EF4-FFF2-40B4-BE49-F238E27FC236}">
                <a16:creationId xmlns:a16="http://schemas.microsoft.com/office/drawing/2014/main" id="{1A72F3A5-4E0D-4CA2-FCBC-998077038775}"/>
              </a:ext>
            </a:extLst>
          </p:cNvPr>
          <p:cNvPicPr preferRelativeResize="0"/>
          <p:nvPr userDrawn="1"/>
        </p:nvPicPr>
        <p:blipFill rotWithShape="1">
          <a:blip r:embed="rId62">
            <a:alphaModFix/>
          </a:blip>
          <a:srcRect l="88493" t="7481" r="5700" b="50297"/>
          <a:stretch/>
        </p:blipFill>
        <p:spPr>
          <a:xfrm rot="-5400000">
            <a:off x="6038851" y="704848"/>
            <a:ext cx="114299" cy="12192002"/>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8AD9FD40-DEA8-A99C-932E-95ADE6C00238}"/>
              </a:ext>
            </a:extLst>
          </p:cNvPr>
          <p:cNvPicPr>
            <a:picLocks noChangeAspect="1"/>
          </p:cNvPicPr>
          <p:nvPr userDrawn="1"/>
        </p:nvPicPr>
        <p:blipFill>
          <a:blip r:embed="rId63"/>
          <a:stretch>
            <a:fillRect/>
          </a:stretch>
        </p:blipFill>
        <p:spPr>
          <a:xfrm>
            <a:off x="10265103" y="6204389"/>
            <a:ext cx="1106630" cy="382094"/>
          </a:xfrm>
          <a:prstGeom prst="rect">
            <a:avLst/>
          </a:prstGeom>
        </p:spPr>
      </p:pic>
    </p:spTree>
    <p:extLst>
      <p:ext uri="{BB962C8B-B14F-4D97-AF65-F5344CB8AC3E}">
        <p14:creationId xmlns:p14="http://schemas.microsoft.com/office/powerpoint/2010/main" val="1204240635"/>
      </p:ext>
    </p:extLst>
  </p:cSld>
  <p:clrMap bg1="lt1" tx1="dk1" bg2="lt2" tx2="dk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 id="2147486772" r:id="rId12"/>
    <p:sldLayoutId id="2147486773" r:id="rId13"/>
    <p:sldLayoutId id="2147486774" r:id="rId14"/>
    <p:sldLayoutId id="2147486775" r:id="rId15"/>
    <p:sldLayoutId id="2147486776" r:id="rId16"/>
    <p:sldLayoutId id="2147486777" r:id="rId17"/>
    <p:sldLayoutId id="2147486778" r:id="rId18"/>
    <p:sldLayoutId id="2147486779" r:id="rId19"/>
    <p:sldLayoutId id="2147486780" r:id="rId20"/>
    <p:sldLayoutId id="2147486781" r:id="rId21"/>
    <p:sldLayoutId id="2147486782" r:id="rId22"/>
    <p:sldLayoutId id="2147486783" r:id="rId23"/>
    <p:sldLayoutId id="2147486784" r:id="rId24"/>
    <p:sldLayoutId id="2147486785" r:id="rId25"/>
    <p:sldLayoutId id="2147486786" r:id="rId26"/>
    <p:sldLayoutId id="2147486787" r:id="rId27"/>
    <p:sldLayoutId id="2147486788" r:id="rId28"/>
    <p:sldLayoutId id="2147486789" r:id="rId29"/>
    <p:sldLayoutId id="2147486790" r:id="rId30"/>
    <p:sldLayoutId id="2147486791" r:id="rId31"/>
    <p:sldLayoutId id="2147486792" r:id="rId32"/>
    <p:sldLayoutId id="2147486793" r:id="rId33"/>
    <p:sldLayoutId id="2147486794" r:id="rId34"/>
    <p:sldLayoutId id="2147486795" r:id="rId35"/>
    <p:sldLayoutId id="2147486796" r:id="rId36"/>
    <p:sldLayoutId id="2147486797" r:id="rId37"/>
    <p:sldLayoutId id="2147486798" r:id="rId38"/>
    <p:sldLayoutId id="2147486799" r:id="rId39"/>
    <p:sldLayoutId id="2147486800" r:id="rId40"/>
    <p:sldLayoutId id="2147486801" r:id="rId41"/>
    <p:sldLayoutId id="2147486802" r:id="rId42"/>
    <p:sldLayoutId id="2147486803" r:id="rId43"/>
    <p:sldLayoutId id="2147486804" r:id="rId44"/>
    <p:sldLayoutId id="2147486805" r:id="rId45"/>
    <p:sldLayoutId id="2147486806" r:id="rId46"/>
    <p:sldLayoutId id="2147486807" r:id="rId47"/>
    <p:sldLayoutId id="2147486808" r:id="rId48"/>
    <p:sldLayoutId id="2147486809" r:id="rId49"/>
    <p:sldLayoutId id="2147486810" r:id="rId50"/>
    <p:sldLayoutId id="2147486811" r:id="rId51"/>
    <p:sldLayoutId id="2147486812" r:id="rId52"/>
    <p:sldLayoutId id="2147486813" r:id="rId53"/>
    <p:sldLayoutId id="2147486814" r:id="rId54"/>
    <p:sldLayoutId id="2147486815" r:id="rId55"/>
    <p:sldLayoutId id="2147486816" r:id="rId56"/>
    <p:sldLayoutId id="2147486817" r:id="rId57"/>
    <p:sldLayoutId id="2147486818" r:id="rId58"/>
    <p:sldLayoutId id="2147486819" r:id="rId59"/>
    <p:sldLayoutId id="2147486820" r:id="rId60"/>
  </p:sldLayoutIdLst>
  <p:txStyles>
    <p:titleStyle>
      <a:lvl1pPr algn="l" defTabSz="914400" rtl="0" eaLnBrk="1" latinLnBrk="0" hangingPunct="1">
        <a:lnSpc>
          <a:spcPct val="90000"/>
        </a:lnSpc>
        <a:spcBef>
          <a:spcPct val="0"/>
        </a:spcBef>
        <a:buNone/>
        <a:defRPr sz="32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52"/>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 id="2147485938" r:id="rId29"/>
    <p:sldLayoutId id="2147485939" r:id="rId30"/>
    <p:sldLayoutId id="2147485940" r:id="rId31"/>
    <p:sldLayoutId id="2147485941" r:id="rId32"/>
    <p:sldLayoutId id="2147485942" r:id="rId33"/>
    <p:sldLayoutId id="2147485943" r:id="rId34"/>
    <p:sldLayoutId id="2147485944" r:id="rId35"/>
    <p:sldLayoutId id="2147485945" r:id="rId36"/>
    <p:sldLayoutId id="2147485946" r:id="rId37"/>
    <p:sldLayoutId id="2147485947" r:id="rId38"/>
    <p:sldLayoutId id="2147485948" r:id="rId39"/>
    <p:sldLayoutId id="2147485949" r:id="rId40"/>
    <p:sldLayoutId id="2147485950" r:id="rId41"/>
    <p:sldLayoutId id="2147485951" r:id="rId42"/>
    <p:sldLayoutId id="2147485952" r:id="rId43"/>
    <p:sldLayoutId id="2147485953" r:id="rId44"/>
    <p:sldLayoutId id="2147485954" r:id="rId45"/>
    <p:sldLayoutId id="2147485955" r:id="rId46"/>
    <p:sldLayoutId id="2147485956" r:id="rId47"/>
    <p:sldLayoutId id="2147485957" r:id="rId48"/>
    <p:sldLayoutId id="2147485958" r:id="rId49"/>
    <p:sldLayoutId id="2147485959"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44475749"/>
      </p:ext>
    </p:extLst>
  </p:cSld>
  <p:clrMap bg1="lt1" tx1="dk1" bg2="lt2" tx2="dk2" accent1="accent1" accent2="accent2" accent3="accent3" accent4="accent4" accent5="accent5" accent6="accent6" hlink="hlink" folHlink="folHlink"/>
  <p:sldLayoutIdLst>
    <p:sldLayoutId id="2147486822" r:id="rId1"/>
    <p:sldLayoutId id="2147486823" r:id="rId2"/>
    <p:sldLayoutId id="2147486824" r:id="rId3"/>
    <p:sldLayoutId id="2147486825" r:id="rId4"/>
    <p:sldLayoutId id="2147486826" r:id="rId5"/>
    <p:sldLayoutId id="2147486827" r:id="rId6"/>
    <p:sldLayoutId id="2147486828" r:id="rId7"/>
    <p:sldLayoutId id="2147486829" r:id="rId8"/>
    <p:sldLayoutId id="2147486830" r:id="rId9"/>
    <p:sldLayoutId id="2147486831" r:id="rId10"/>
    <p:sldLayoutId id="2147486832" r:id="rId11"/>
    <p:sldLayoutId id="2147486833" r:id="rId12"/>
    <p:sldLayoutId id="2147486834" r:id="rId13"/>
    <p:sldLayoutId id="2147486835" r:id="rId14"/>
    <p:sldLayoutId id="2147486836" r:id="rId15"/>
    <p:sldLayoutId id="2147486837" r:id="rId16"/>
    <p:sldLayoutId id="214748683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396931767"/>
      </p:ext>
    </p:extLst>
  </p:cSld>
  <p:clrMap bg1="lt1" tx1="dk1" bg2="lt2" tx2="dk2" accent1="accent1" accent2="accent2" accent3="accent3" accent4="accent4" accent5="accent5" accent6="accent6" hlink="hlink" folHlink="folHlink"/>
  <p:sldLayoutIdLst>
    <p:sldLayoutId id="2147486840" r:id="rId1"/>
    <p:sldLayoutId id="2147486841" r:id="rId2"/>
    <p:sldLayoutId id="2147486842" r:id="rId3"/>
    <p:sldLayoutId id="2147486843" r:id="rId4"/>
    <p:sldLayoutId id="2147486844" r:id="rId5"/>
    <p:sldLayoutId id="2147486845" r:id="rId6"/>
    <p:sldLayoutId id="2147486846" r:id="rId7"/>
    <p:sldLayoutId id="2147486847" r:id="rId8"/>
    <p:sldLayoutId id="2147486848" r:id="rId9"/>
    <p:sldLayoutId id="2147486849" r:id="rId10"/>
    <p:sldLayoutId id="2147486850" r:id="rId11"/>
    <p:sldLayoutId id="2147486851" r:id="rId12"/>
    <p:sldLayoutId id="2147486852" r:id="rId13"/>
    <p:sldLayoutId id="2147486853" r:id="rId14"/>
    <p:sldLayoutId id="2147486854" r:id="rId15"/>
    <p:sldLayoutId id="2147486855" r:id="rId16"/>
    <p:sldLayoutId id="2147486856" r:id="rId17"/>
    <p:sldLayoutId id="2147486857" r:id="rId18"/>
    <p:sldLayoutId id="2147486858" r:id="rId19"/>
    <p:sldLayoutId id="2147486859" r:id="rId20"/>
    <p:sldLayoutId id="2147486860" r:id="rId21"/>
    <p:sldLayoutId id="2147486861" r:id="rId22"/>
    <p:sldLayoutId id="2147486862" r:id="rId23"/>
    <p:sldLayoutId id="2147486863" r:id="rId24"/>
    <p:sldLayoutId id="214748686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52">
            <a:extLst>
              <a:ext uri="{28A0092B-C50C-407E-A947-70E740481C1C}">
                <a14:useLocalDpi xmlns:a14="http://schemas.microsoft.com/office/drawing/2010/main" val="0"/>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 id="2147486546" r:id="rId29"/>
    <p:sldLayoutId id="2147486547" r:id="rId30"/>
    <p:sldLayoutId id="2147486548" r:id="rId31"/>
    <p:sldLayoutId id="2147486549" r:id="rId32"/>
    <p:sldLayoutId id="2147486550" r:id="rId33"/>
    <p:sldLayoutId id="2147486551" r:id="rId34"/>
    <p:sldLayoutId id="2147486552" r:id="rId35"/>
    <p:sldLayoutId id="2147486553" r:id="rId36"/>
    <p:sldLayoutId id="2147486554" r:id="rId37"/>
    <p:sldLayoutId id="2147486555" r:id="rId38"/>
    <p:sldLayoutId id="2147486556" r:id="rId39"/>
    <p:sldLayoutId id="2147486557" r:id="rId40"/>
    <p:sldLayoutId id="2147486558" r:id="rId41"/>
    <p:sldLayoutId id="2147486559" r:id="rId42"/>
    <p:sldLayoutId id="2147486560" r:id="rId43"/>
    <p:sldLayoutId id="2147486561" r:id="rId44"/>
    <p:sldLayoutId id="2147486562" r:id="rId45"/>
    <p:sldLayoutId id="2147486563" r:id="rId46"/>
    <p:sldLayoutId id="2147486564" r:id="rId47"/>
    <p:sldLayoutId id="2147486565" r:id="rId48"/>
    <p:sldLayoutId id="2147486566" r:id="rId49"/>
    <p:sldLayoutId id="2147486567"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4147124123"/>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1" r:id="rId6"/>
    <p:sldLayoutId id="2147486332" r:id="rId7"/>
    <p:sldLayoutId id="2147486333" r:id="rId8"/>
    <p:sldLayoutId id="2147486334" r:id="rId9"/>
    <p:sldLayoutId id="2147486336" r:id="rId10"/>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3.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2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6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9.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7.xml"/><Relationship Id="rId1" Type="http://schemas.openxmlformats.org/officeDocument/2006/relationships/slideLayout" Target="../slideLayouts/slideLayout323.xml"/></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323.xml"/><Relationship Id="rId4" Type="http://schemas.openxmlformats.org/officeDocument/2006/relationships/image" Target="../media/image140.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9.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326.xml"/><Relationship Id="rId4" Type="http://schemas.microsoft.com/office/2007/relationships/hdphoto" Target="../media/hdphoto46.wdp"/></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1.xml"/><Relationship Id="rId1" Type="http://schemas.openxmlformats.org/officeDocument/2006/relationships/slideLayout" Target="../slideLayouts/slideLayout326.xml"/><Relationship Id="rId6" Type="http://schemas.microsoft.com/office/2007/relationships/hdphoto" Target="../media/hdphoto48.wdp"/><Relationship Id="rId5" Type="http://schemas.openxmlformats.org/officeDocument/2006/relationships/image" Target="../media/image143.png"/><Relationship Id="rId4" Type="http://schemas.microsoft.com/office/2007/relationships/hdphoto" Target="../media/hdphoto47.wdp"/></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82.xml"/><Relationship Id="rId1" Type="http://schemas.openxmlformats.org/officeDocument/2006/relationships/tags" Target="../tags/tag4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2.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3.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2.xml"/><Relationship Id="rId1" Type="http://schemas.openxmlformats.org/officeDocument/2006/relationships/tags" Target="../tags/tag2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3.xml"/><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0.xml"/><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0.xml"/><Relationship Id="rId1" Type="http://schemas.openxmlformats.org/officeDocument/2006/relationships/tags" Target="../tags/tag32.xml"/></Relationships>
</file>

<file path=ppt/slides/_rels/slide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123.xml"/><Relationship Id="rId5" Type="http://schemas.openxmlformats.org/officeDocument/2006/relationships/image" Target="../media/image74.png"/><Relationship Id="rId4" Type="http://schemas.openxmlformats.org/officeDocument/2006/relationships/image" Target="../media/image7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0.xml"/><Relationship Id="rId1" Type="http://schemas.openxmlformats.org/officeDocument/2006/relationships/tags" Target="../tags/tag3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0.xml"/><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2.xml"/><Relationship Id="rId1" Type="http://schemas.openxmlformats.org/officeDocument/2006/relationships/tags" Target="../tags/tag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3.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23.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2.xml"/><Relationship Id="rId1" Type="http://schemas.openxmlformats.org/officeDocument/2006/relationships/tags" Target="../tags/tag3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3.xml"/><Relationship Id="rId1" Type="http://schemas.openxmlformats.org/officeDocument/2006/relationships/tags" Target="../tags/tag3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82.xml"/><Relationship Id="rId1" Type="http://schemas.openxmlformats.org/officeDocument/2006/relationships/tags" Target="../tags/tag3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3.xml"/><Relationship Id="rId1" Type="http://schemas.openxmlformats.org/officeDocument/2006/relationships/tags" Target="../tags/tag4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0.xml"/><Relationship Id="rId1" Type="http://schemas.openxmlformats.org/officeDocument/2006/relationships/tags" Target="../tags/tag4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00.xml"/><Relationship Id="rId1" Type="http://schemas.openxmlformats.org/officeDocument/2006/relationships/tags" Target="../tags/tag4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00.xml"/><Relationship Id="rId1" Type="http://schemas.openxmlformats.org/officeDocument/2006/relationships/tags" Target="../tags/tag4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0.xml"/><Relationship Id="rId1" Type="http://schemas.openxmlformats.org/officeDocument/2006/relationships/tags" Target="../tags/tag4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82.xml"/><Relationship Id="rId1" Type="http://schemas.openxmlformats.org/officeDocument/2006/relationships/tags" Target="../tags/tag4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3.xml"/><Relationship Id="rId1" Type="http://schemas.openxmlformats.org/officeDocument/2006/relationships/tags" Target="../tags/tag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4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9.xml"/><Relationship Id="rId1" Type="http://schemas.openxmlformats.org/officeDocument/2006/relationships/tags" Target="../tags/tag4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19.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5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85.png"/><Relationship Id="rId1" Type="http://schemas.openxmlformats.org/officeDocument/2006/relationships/slideLayout" Target="../slideLayouts/slideLayout414.xml"/><Relationship Id="rId6" Type="http://schemas.openxmlformats.org/officeDocument/2006/relationships/image" Target="../media/image87.png"/><Relationship Id="rId5" Type="http://schemas.microsoft.com/office/2007/relationships/hdphoto" Target="../media/hdphoto4.wdp"/><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6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62.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88.png"/><Relationship Id="rId1" Type="http://schemas.openxmlformats.org/officeDocument/2006/relationships/slideLayout" Target="../slideLayouts/slideLayout414.xml"/><Relationship Id="rId6" Type="http://schemas.openxmlformats.org/officeDocument/2006/relationships/image" Target="../media/image90.png"/><Relationship Id="rId5" Type="http://schemas.microsoft.com/office/2007/relationships/hdphoto" Target="../media/hdphoto7.wdp"/><Relationship Id="rId4" Type="http://schemas.openxmlformats.org/officeDocument/2006/relationships/image" Target="../media/image89.png"/><Relationship Id="rId9" Type="http://schemas.microsoft.com/office/2007/relationships/hdphoto" Target="../media/hdphoto9.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6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2.png"/><Relationship Id="rId1" Type="http://schemas.openxmlformats.org/officeDocument/2006/relationships/slideLayout" Target="../slideLayouts/slideLayout4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6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68.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414.xml"/><Relationship Id="rId6" Type="http://schemas.microsoft.com/office/2007/relationships/hdphoto" Target="../media/hdphoto12.wdp"/><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3.wdp"/><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image" Target="../media/image97.png"/><Relationship Id="rId1" Type="http://schemas.openxmlformats.org/officeDocument/2006/relationships/slideLayout" Target="../slideLayouts/slideLayout414.xml"/><Relationship Id="rId6" Type="http://schemas.openxmlformats.org/officeDocument/2006/relationships/image" Target="../media/image99.png"/><Relationship Id="rId11" Type="http://schemas.openxmlformats.org/officeDocument/2006/relationships/image" Target="../media/image103.png"/><Relationship Id="rId5" Type="http://schemas.microsoft.com/office/2007/relationships/hdphoto" Target="../media/hdphoto14.wdp"/><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9.xml"/><Relationship Id="rId1" Type="http://schemas.openxmlformats.org/officeDocument/2006/relationships/tags" Target="../tags/tag2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72.xml.rels><?xml version="1.0" encoding="UTF-8" standalone="yes"?>
<Relationships xmlns="http://schemas.openxmlformats.org/package/2006/relationships"><Relationship Id="rId8" Type="http://schemas.openxmlformats.org/officeDocument/2006/relationships/image" Target="../media/image108.png"/><Relationship Id="rId13" Type="http://schemas.microsoft.com/office/2007/relationships/hdphoto" Target="../media/hdphoto21.wdp"/><Relationship Id="rId3" Type="http://schemas.microsoft.com/office/2007/relationships/hdphoto" Target="../media/hdphoto16.wdp"/><Relationship Id="rId7" Type="http://schemas.microsoft.com/office/2007/relationships/hdphoto" Target="../media/hdphoto18.wdp"/><Relationship Id="rId12"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414.xml"/><Relationship Id="rId6" Type="http://schemas.openxmlformats.org/officeDocument/2006/relationships/image" Target="../media/image107.png"/><Relationship Id="rId11" Type="http://schemas.microsoft.com/office/2007/relationships/hdphoto" Target="../media/hdphoto20.wdp"/><Relationship Id="rId5" Type="http://schemas.microsoft.com/office/2007/relationships/hdphoto" Target="../media/hdphoto17.wdp"/><Relationship Id="rId15" Type="http://schemas.microsoft.com/office/2007/relationships/hdphoto" Target="../media/hdphoto22.wdp"/><Relationship Id="rId10" Type="http://schemas.microsoft.com/office/2007/relationships/hdphoto" Target="../media/hdphoto19.wdp"/><Relationship Id="rId4" Type="http://schemas.openxmlformats.org/officeDocument/2006/relationships/image" Target="../media/image106.png"/><Relationship Id="rId9" Type="http://schemas.openxmlformats.org/officeDocument/2006/relationships/image" Target="../media/image109.png"/><Relationship Id="rId14"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74.xml.rels><?xml version="1.0" encoding="UTF-8" standalone="yes"?>
<Relationships xmlns="http://schemas.openxmlformats.org/package/2006/relationships"><Relationship Id="rId8" Type="http://schemas.microsoft.com/office/2007/relationships/hdphoto" Target="../media/hdphoto25.wdp"/><Relationship Id="rId3" Type="http://schemas.microsoft.com/office/2007/relationships/hdphoto" Target="../media/hdphoto23.wdp"/><Relationship Id="rId7"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414.xml"/><Relationship Id="rId6" Type="http://schemas.openxmlformats.org/officeDocument/2006/relationships/image" Target="../media/image114.png"/><Relationship Id="rId5" Type="http://schemas.microsoft.com/office/2007/relationships/hdphoto" Target="../media/hdphoto24.wdp"/><Relationship Id="rId10" Type="http://schemas.microsoft.com/office/2007/relationships/hdphoto" Target="../media/hdphoto26.wdp"/><Relationship Id="rId4" Type="http://schemas.openxmlformats.org/officeDocument/2006/relationships/image" Target="../media/image113.png"/><Relationship Id="rId9"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76.xml.rels><?xml version="1.0" encoding="UTF-8" standalone="yes"?>
<Relationships xmlns="http://schemas.openxmlformats.org/package/2006/relationships"><Relationship Id="rId8" Type="http://schemas.openxmlformats.org/officeDocument/2006/relationships/image" Target="../media/image120.png"/><Relationship Id="rId13" Type="http://schemas.microsoft.com/office/2007/relationships/hdphoto" Target="../media/hdphoto32.wdp"/><Relationship Id="rId3" Type="http://schemas.microsoft.com/office/2007/relationships/hdphoto" Target="../media/hdphoto27.wdp"/><Relationship Id="rId7" Type="http://schemas.microsoft.com/office/2007/relationships/hdphoto" Target="../media/hdphoto29.wdp"/><Relationship Id="rId12"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414.xml"/><Relationship Id="rId6" Type="http://schemas.openxmlformats.org/officeDocument/2006/relationships/image" Target="../media/image119.png"/><Relationship Id="rId11" Type="http://schemas.microsoft.com/office/2007/relationships/hdphoto" Target="../media/hdphoto31.wdp"/><Relationship Id="rId5" Type="http://schemas.microsoft.com/office/2007/relationships/hdphoto" Target="../media/hdphoto28.wdp"/><Relationship Id="rId10" Type="http://schemas.openxmlformats.org/officeDocument/2006/relationships/image" Target="../media/image121.png"/><Relationship Id="rId4" Type="http://schemas.openxmlformats.org/officeDocument/2006/relationships/image" Target="../media/image118.png"/><Relationship Id="rId9" Type="http://schemas.microsoft.com/office/2007/relationships/hdphoto" Target="../media/hdphoto30.wdp"/></Relationships>
</file>

<file path=ppt/slides/_rels/slide7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23.png"/><Relationship Id="rId1" Type="http://schemas.openxmlformats.org/officeDocument/2006/relationships/slideLayout" Target="../slideLayouts/slideLayout50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7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14.xml"/><Relationship Id="rId4" Type="http://schemas.openxmlformats.org/officeDocument/2006/relationships/image" Target="../media/image126.png"/></Relationships>
</file>

<file path=ppt/slides/_rels/slide8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70.xml"/></Relationships>
</file>

<file path=ppt/slides/_rels/slide82.xml.rels><?xml version="1.0" encoding="UTF-8" standalone="yes"?>
<Relationships xmlns="http://schemas.openxmlformats.org/package/2006/relationships"><Relationship Id="rId8" Type="http://schemas.microsoft.com/office/2007/relationships/hdphoto" Target="../media/hdphoto37.wdp"/><Relationship Id="rId3" Type="http://schemas.microsoft.com/office/2007/relationships/hdphoto" Target="../media/hdphoto34.wdp"/><Relationship Id="rId7" Type="http://schemas.openxmlformats.org/officeDocument/2006/relationships/image" Target="../media/image129.png"/><Relationship Id="rId12" Type="http://schemas.openxmlformats.org/officeDocument/2006/relationships/image" Target="../media/image131.png"/><Relationship Id="rId2" Type="http://schemas.openxmlformats.org/officeDocument/2006/relationships/image" Target="../media/image127.png"/><Relationship Id="rId1" Type="http://schemas.openxmlformats.org/officeDocument/2006/relationships/slideLayout" Target="../slideLayouts/slideLayout414.xml"/><Relationship Id="rId6" Type="http://schemas.microsoft.com/office/2007/relationships/hdphoto" Target="../media/hdphoto36.wdp"/><Relationship Id="rId11" Type="http://schemas.microsoft.com/office/2007/relationships/hdphoto" Target="../media/hdphoto39.wdp"/><Relationship Id="rId5" Type="http://schemas.microsoft.com/office/2007/relationships/hdphoto" Target="../media/hdphoto35.wdp"/><Relationship Id="rId10" Type="http://schemas.openxmlformats.org/officeDocument/2006/relationships/image" Target="../media/image130.png"/><Relationship Id="rId4" Type="http://schemas.openxmlformats.org/officeDocument/2006/relationships/image" Target="../media/image128.png"/><Relationship Id="rId9" Type="http://schemas.microsoft.com/office/2007/relationships/hdphoto" Target="../media/hdphoto38.wdp"/></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9.xml"/></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323.xml"/><Relationship Id="rId4" Type="http://schemas.microsoft.com/office/2007/relationships/hdphoto" Target="../media/hdphoto40.wdp"/></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323.xml"/><Relationship Id="rId6" Type="http://schemas.microsoft.com/office/2007/relationships/hdphoto" Target="../media/hdphoto42.wdp"/><Relationship Id="rId5" Type="http://schemas.openxmlformats.org/officeDocument/2006/relationships/image" Target="../media/image134.png"/><Relationship Id="rId4" Type="http://schemas.microsoft.com/office/2007/relationships/hdphoto" Target="../media/hdphoto41.wdp"/></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6.xml"/></Relationships>
</file>

<file path=ppt/slides/_rels/slide8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326.xml"/></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9.xml"/></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2.xml"/><Relationship Id="rId1" Type="http://schemas.openxmlformats.org/officeDocument/2006/relationships/slideLayout" Target="../slideLayouts/slideLayout366.xml"/><Relationship Id="rId4" Type="http://schemas.microsoft.com/office/2007/relationships/hdphoto" Target="../media/hdphoto43.wdp"/></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326.xml"/><Relationship Id="rId4" Type="http://schemas.microsoft.com/office/2007/relationships/hdphoto" Target="../media/hdphoto44.wdp"/></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326.xml"/><Relationship Id="rId4" Type="http://schemas.microsoft.com/office/2007/relationships/hdphoto" Target="../media/hdphoto45.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0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83404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668493" y="476672"/>
            <a:ext cx="11260155" cy="1141412"/>
          </a:xfrm>
        </p:spPr>
        <p:txBody>
          <a:bodyPr/>
          <a:lstStyle/>
          <a:p>
            <a:pPr algn="l"/>
            <a:r>
              <a:rPr lang="en-US" sz="3200" dirty="0"/>
              <a:t>Positive Top-Line Phase III Results from the WU-KONG28 Study of Sunvozertinib as First-Line Treatment for NSCLC with EGFR Exon 20 Insertion Mutations</a:t>
            </a:r>
            <a:br>
              <a:rPr lang="en-US" dirty="0"/>
            </a:br>
            <a:r>
              <a:rPr lang="en-US" sz="2800" dirty="0"/>
              <a:t>Press Release: March 21,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573823" y="2066603"/>
            <a:ext cx="11342395" cy="4316412"/>
          </a:xfrm>
        </p:spPr>
        <p:txBody>
          <a:bodyPr/>
          <a:lstStyle/>
          <a:p>
            <a:pPr marL="99718" indent="0">
              <a:buNone/>
            </a:pPr>
            <a:r>
              <a:rPr lang="en-US" sz="2200" b="0" dirty="0">
                <a:latin typeface="Calibri" panose="020F0502020204030204" pitchFamily="34" charset="0"/>
                <a:cs typeface="Calibri" panose="020F0502020204030204" pitchFamily="34" charset="0"/>
              </a:rPr>
              <a:t>“</a:t>
            </a:r>
            <a:r>
              <a:rPr lang="en-US" sz="2200" b="0" dirty="0"/>
              <a:t>[The manufacturer] today announced that its multinational Phase 3 WU-KONG28 study evaluating sunvozertinib monotherapy as first-line treatment in non-small cell lung cancer (NSCLC) with EGFR exon 20 insertion mutations (exon20ins) met its primary endpoint with positive topline results. </a:t>
            </a:r>
          </a:p>
          <a:p>
            <a:pPr marL="99718" indent="0">
              <a:buNone/>
            </a:pPr>
            <a:r>
              <a:rPr lang="en-US" sz="2200" b="0" dirty="0"/>
              <a:t>WU-KONG28 is a multinational, open-label, randomized confirmatory phase 3 study evaluating sunvozertinib versus platinum-based chemotherapy as first-line treatment in advanced NSCLC patients with EGFR exon20ins. ...  The primary endpoint is progression-free survival (PFS) assessed by blinded independent central review (BICR). Topline results demonstrated that sunvozertinib significantly improved PFS compared to platinum-based doublet chemotherapy, with meaningful clinical benefit. Detailed data from the primary analysis will be submitted for presentation at an upcoming international scientific congress.”</a:t>
            </a:r>
            <a:endParaRPr lang="en-US" sz="22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91344" y="6381328"/>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www.dizalpharma.com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detail?id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=109&amp;search=&amp;</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currentPage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747731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099EE-ED96-873D-B60D-DE85B757B2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8B70175-B757-28D9-A506-AEF8F0E04942}"/>
              </a:ext>
            </a:extLst>
          </p:cNvPr>
          <p:cNvSpPr/>
          <p:nvPr/>
        </p:nvSpPr>
        <p:spPr bwMode="auto">
          <a:xfrm>
            <a:off x="623392" y="3284984"/>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6B1F36A-4DE7-D51F-8E17-CCCEA368BE1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88739F98-F75E-27E7-A582-7E63FD67DD13}"/>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3: </a:t>
            </a:r>
            <a:r>
              <a:rPr lang="en-US" sz="2400" dirty="0">
                <a:solidFill>
                  <a:schemeClr val="tx1"/>
                </a:solidFill>
                <a:latin typeface="Calibri" panose="020F0502020204030204" pitchFamily="34" charset="0"/>
                <a:cs typeface="Calibri" panose="020F0502020204030204" pitchFamily="34" charset="0"/>
              </a:rPr>
              <a:t>EGFR exon 20 insertion mutations</a:t>
            </a:r>
          </a:p>
          <a:p>
            <a:pPr>
              <a:spcBef>
                <a:spcPts val="0"/>
              </a:spcBef>
              <a:spcAft>
                <a:spcPts val="400"/>
              </a:spcAft>
            </a:pPr>
            <a:r>
              <a:rPr lang="en-US" sz="2400" b="0" dirty="0">
                <a:solidFill>
                  <a:schemeClr val="tx1"/>
                </a:solidFill>
              </a:rPr>
              <a:t>First-line amivantamab/chemotherapy: PAPILLON trial </a:t>
            </a:r>
          </a:p>
          <a:p>
            <a:pPr>
              <a:spcBef>
                <a:spcPts val="0"/>
              </a:spcBef>
              <a:spcAft>
                <a:spcPts val="400"/>
              </a:spcAft>
            </a:pPr>
            <a:r>
              <a:rPr lang="en-US" sz="2400" b="0" dirty="0">
                <a:solidFill>
                  <a:schemeClr val="tx1"/>
                </a:solidFill>
              </a:rPr>
              <a:t>Sunvozertinib</a:t>
            </a:r>
            <a:r>
              <a:rPr lang="en-US" sz="2400" b="0" dirty="0">
                <a:solidFill>
                  <a:schemeClr val="bg1"/>
                </a:solidFill>
              </a:rPr>
              <a:t> </a:t>
            </a:r>
          </a:p>
          <a:p>
            <a:pPr lvl="1">
              <a:spcBef>
                <a:spcPts val="0"/>
              </a:spcBef>
              <a:spcAft>
                <a:spcPts val="400"/>
              </a:spcAft>
            </a:pPr>
            <a:r>
              <a:rPr lang="en-US" sz="2400" b="0" dirty="0"/>
              <a:t>WU-KONG1B trial</a:t>
            </a:r>
          </a:p>
          <a:p>
            <a:pPr lvl="1">
              <a:spcBef>
                <a:spcPts val="0"/>
              </a:spcBef>
              <a:spcAft>
                <a:spcPts val="400"/>
              </a:spcAft>
            </a:pPr>
            <a:r>
              <a:rPr lang="en-US" sz="2400" b="0" dirty="0"/>
              <a:t>Press release Phase III trial</a:t>
            </a:r>
          </a:p>
          <a:p>
            <a:pPr>
              <a:spcBef>
                <a:spcPts val="0"/>
              </a:spcBef>
              <a:spcAft>
                <a:spcPts val="400"/>
              </a:spcAft>
            </a:pPr>
            <a:r>
              <a:rPr lang="en-US" sz="2400" b="0" dirty="0"/>
              <a:t> </a:t>
            </a:r>
            <a:r>
              <a:rPr lang="en-US" sz="2400" b="0" dirty="0">
                <a:solidFill>
                  <a:schemeClr val="bg1"/>
                </a:solidFill>
              </a:rPr>
              <a:t>Zipalertinib</a:t>
            </a:r>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410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CD73-FD04-E072-052E-5364A78E10D8}"/>
              </a:ext>
            </a:extLst>
          </p:cNvPr>
          <p:cNvSpPr>
            <a:spLocks noGrp="1"/>
          </p:cNvSpPr>
          <p:nvPr>
            <p:ph type="title"/>
          </p:nvPr>
        </p:nvSpPr>
        <p:spPr>
          <a:xfrm>
            <a:off x="640080" y="365124"/>
            <a:ext cx="10972800" cy="916829"/>
          </a:xfrm>
        </p:spPr>
        <p:txBody>
          <a:bodyPr/>
          <a:lstStyle/>
          <a:p>
            <a:pPr algn="ctr"/>
            <a:r>
              <a:rPr lang="en-US" dirty="0" err="1"/>
              <a:t>Zipalertinib</a:t>
            </a:r>
            <a:r>
              <a:rPr lang="en-US" dirty="0"/>
              <a:t>: REZILIENT1 Phase 2b study</a:t>
            </a:r>
          </a:p>
        </p:txBody>
      </p:sp>
      <p:sp>
        <p:nvSpPr>
          <p:cNvPr id="3" name="Slide Number Placeholder 2">
            <a:extLst>
              <a:ext uri="{FF2B5EF4-FFF2-40B4-BE49-F238E27FC236}">
                <a16:creationId xmlns:a16="http://schemas.microsoft.com/office/drawing/2014/main" id="{BE2C5510-5C28-FC0D-1D40-8D6DCBF79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endParaRPr>
          </a:p>
        </p:txBody>
      </p:sp>
      <p:sp>
        <p:nvSpPr>
          <p:cNvPr id="4" name="Content Placeholder 3">
            <a:extLst>
              <a:ext uri="{FF2B5EF4-FFF2-40B4-BE49-F238E27FC236}">
                <a16:creationId xmlns:a16="http://schemas.microsoft.com/office/drawing/2014/main" id="{EE22EBD5-F3DB-9DB5-1896-4AD1534119C1}"/>
              </a:ext>
            </a:extLst>
          </p:cNvPr>
          <p:cNvSpPr>
            <a:spLocks noGrp="1"/>
          </p:cNvSpPr>
          <p:nvPr>
            <p:ph sz="quarter" idx="13"/>
          </p:nvPr>
        </p:nvSpPr>
        <p:spPr>
          <a:xfrm>
            <a:off x="640080" y="1362456"/>
            <a:ext cx="10972800" cy="656949"/>
          </a:xfrm>
        </p:spPr>
        <p:txBody>
          <a:bodyPr>
            <a:normAutofit/>
          </a:bodyPr>
          <a:lstStyle/>
          <a:p>
            <a:r>
              <a:rPr lang="en-US" sz="1800"/>
              <a:t>REZILIENT1 is a phase 1/2, open-label, multicenter trial (NCT04036682)</a:t>
            </a:r>
          </a:p>
        </p:txBody>
      </p:sp>
      <p:sp>
        <p:nvSpPr>
          <p:cNvPr id="5" name="Text Placeholder 4">
            <a:extLst>
              <a:ext uri="{FF2B5EF4-FFF2-40B4-BE49-F238E27FC236}">
                <a16:creationId xmlns:a16="http://schemas.microsoft.com/office/drawing/2014/main" id="{963136EE-73C8-CF1E-30A3-D574563B2A8F}"/>
              </a:ext>
            </a:extLst>
          </p:cNvPr>
          <p:cNvSpPr>
            <a:spLocks noGrp="1"/>
          </p:cNvSpPr>
          <p:nvPr>
            <p:ph type="body" sz="quarter" idx="15"/>
          </p:nvPr>
        </p:nvSpPr>
        <p:spPr/>
        <p:txBody>
          <a:bodyPr/>
          <a:lstStyle/>
          <a:p>
            <a:r>
              <a:rPr lang="en-US" dirty="0"/>
              <a:t>Yu H et al, ASCO 2025.</a:t>
            </a:r>
          </a:p>
        </p:txBody>
      </p:sp>
      <p:sp>
        <p:nvSpPr>
          <p:cNvPr id="8" name="Rounded Rectangle 1">
            <a:extLst>
              <a:ext uri="{FF2B5EF4-FFF2-40B4-BE49-F238E27FC236}">
                <a16:creationId xmlns:a16="http://schemas.microsoft.com/office/drawing/2014/main" id="{BBAC8C19-EBCF-56C2-B2EF-6BDB42A0FAE7}"/>
              </a:ext>
            </a:extLst>
          </p:cNvPr>
          <p:cNvSpPr>
            <a:spLocks noChangeArrowheads="1"/>
          </p:cNvSpPr>
          <p:nvPr/>
        </p:nvSpPr>
        <p:spPr bwMode="auto">
          <a:xfrm>
            <a:off x="975339" y="2109264"/>
            <a:ext cx="2154700" cy="2014270"/>
          </a:xfrm>
          <a:prstGeom prst="rect">
            <a:avLst/>
          </a:prstGeom>
          <a:solidFill>
            <a:srgbClr val="2988B6"/>
          </a:solidFill>
          <a:ln w="3175" algn="ctr">
            <a:noFill/>
            <a:round/>
            <a:headEnd/>
            <a:tailEnd/>
          </a:ln>
        </p:spPr>
        <p:txBody>
          <a:bodyPr lIns="91440" tIns="45720" rIns="91440" bIns="45720" anchor="ctr"/>
          <a:lstStyle/>
          <a:p>
            <a:pPr marL="0" marR="0" lvl="0" indent="0" algn="l" defTabSz="914254" rtl="0" eaLnBrk="1" fontAlgn="auto" latinLnBrk="0" hangingPunct="1">
              <a:lnSpc>
                <a:spcPct val="100000"/>
              </a:lnSpc>
              <a:spcBef>
                <a:spcPts val="30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a:ea typeface="Verdana"/>
                <a:cs typeface="Verdana"/>
              </a:rPr>
              <a:t>Key eligibility criteria</a:t>
            </a:r>
            <a:endParaRPr kumimoji="0" lang="en-US" sz="1100" b="0" i="0" u="none" strike="noStrike" kern="0" cap="none" spc="0" normalizeH="0" baseline="0" noProof="0" dirty="0">
              <a:ln>
                <a:noFill/>
              </a:ln>
              <a:solidFill>
                <a:prstClr val="white"/>
              </a:solidFill>
              <a:effectLst/>
              <a:uLnTx/>
              <a:uFillTx/>
              <a:latin typeface="Arial" panose="020B0604020202020204"/>
              <a:ea typeface="Verdana"/>
              <a:cs typeface="Verdana"/>
            </a:endParaRP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white"/>
                </a:solidFill>
                <a:effectLst/>
                <a:uLnTx/>
                <a:uFillTx/>
                <a:latin typeface="Arial" panose="020B0604020202020204"/>
                <a:ea typeface="Verdana"/>
                <a:cs typeface="Times New Roman"/>
              </a:rPr>
              <a:t>Age </a:t>
            </a:r>
            <a:r>
              <a:rPr kumimoji="0" lang="en-US" sz="1100" b="0" i="0" u="none" strike="noStrike" kern="0" cap="none" spc="0" normalizeH="0" baseline="0" noProof="0" dirty="0">
                <a:ln>
                  <a:noFill/>
                </a:ln>
                <a:solidFill>
                  <a:prstClr val="white"/>
                </a:solidFill>
                <a:effectLst/>
                <a:uLnTx/>
                <a:uFillTx/>
                <a:latin typeface="Arial" panose="020B0604020202020204"/>
                <a:ea typeface="Verdana"/>
                <a:cs typeface="Times New Roman" panose="02020603050405020304" pitchFamily="18" charset="0"/>
              </a:rPr>
              <a:t>≥18 years</a:t>
            </a: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white"/>
                </a:solidFill>
                <a:effectLst/>
                <a:uLnTx/>
                <a:uFillTx/>
                <a:latin typeface="Arial" panose="020B0604020202020204"/>
                <a:ea typeface="Verdana"/>
                <a:cs typeface="Times New Roman"/>
              </a:rPr>
              <a:t>Locally advanced or metastatic NSCLC</a:t>
            </a:r>
            <a:endParaRPr kumimoji="0" lang="en-US" sz="1100" b="0" i="0" u="none" strike="noStrike" kern="0" cap="none" spc="0" normalizeH="0" baseline="30000" noProof="0" dirty="0">
              <a:ln>
                <a:noFill/>
              </a:ln>
              <a:solidFill>
                <a:prstClr val="white"/>
              </a:solidFill>
              <a:effectLst/>
              <a:uLnTx/>
              <a:uFillTx/>
              <a:latin typeface="Arial" panose="020B0604020202020204"/>
              <a:ea typeface="Verdana"/>
              <a:cs typeface="Verdana"/>
            </a:endParaRP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t>Documented</a:t>
            </a:r>
            <a:r>
              <a:rPr kumimoji="0" lang="en-US" sz="1100" b="0" i="1" u="none" strike="noStrike" kern="1200" cap="none" spc="0" normalizeH="0" baseline="0" noProof="0" dirty="0">
                <a:ln>
                  <a:noFill/>
                </a:ln>
                <a:solidFill>
                  <a:prstClr val="white"/>
                </a:solidFill>
                <a:effectLst/>
                <a:uLnTx/>
                <a:uFillTx/>
                <a:latin typeface="Arial" panose="020B0604020202020204"/>
                <a:ea typeface="Verdana"/>
                <a:cs typeface="Verdana"/>
              </a:rPr>
              <a:t> </a:t>
            </a:r>
            <a: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t>EGFR </a:t>
            </a:r>
            <a:b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br>
            <a: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t>exon 20 insertion</a:t>
            </a:r>
            <a:endParaRPr kumimoji="0" lang="en-US" sz="1100" b="0" i="1" u="none" strike="noStrike" kern="1200" cap="none" spc="0" normalizeH="0" baseline="0" noProof="0" dirty="0">
              <a:ln>
                <a:noFill/>
              </a:ln>
              <a:solidFill>
                <a:prstClr val="white"/>
              </a:solidFill>
              <a:effectLst/>
              <a:uLnTx/>
              <a:uFillTx/>
              <a:latin typeface="Arial" panose="020B0604020202020204"/>
              <a:ea typeface="Verdana"/>
              <a:cs typeface="Verdana"/>
            </a:endParaRP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Verdana"/>
                <a:cs typeface="Verdana"/>
              </a:rPr>
              <a:t>ECOG PS 0 or 1</a:t>
            </a:r>
          </a:p>
          <a:p>
            <a:pPr marL="114300" marR="0" lvl="0" indent="-114300" algn="l" defTabSz="914254"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white"/>
                </a:solidFill>
                <a:effectLst/>
                <a:uLnTx/>
                <a:uFillTx/>
                <a:latin typeface="Arial" panose="020B0604020202020204"/>
                <a:ea typeface="Verdana"/>
                <a:cs typeface="Verdana"/>
              </a:rPr>
              <a:t>Stable/asymptomatic CNS metastases allowed</a:t>
            </a:r>
            <a:endParaRPr kumimoji="0" lang="en-US" sz="1100" b="0" i="0" u="none" strike="noStrike" kern="0" cap="none" spc="0" normalizeH="0" baseline="30000" noProof="0" dirty="0">
              <a:ln>
                <a:noFill/>
              </a:ln>
              <a:solidFill>
                <a:prstClr val="white"/>
              </a:solidFill>
              <a:effectLst/>
              <a:uLnTx/>
              <a:uFillTx/>
              <a:latin typeface="Arial" panose="020B0604020202020204"/>
              <a:ea typeface="Verdana"/>
              <a:cs typeface="Verdana"/>
            </a:endParaRPr>
          </a:p>
        </p:txBody>
      </p:sp>
      <p:sp>
        <p:nvSpPr>
          <p:cNvPr id="12" name="TextBox 11">
            <a:extLst>
              <a:ext uri="{FF2B5EF4-FFF2-40B4-BE49-F238E27FC236}">
                <a16:creationId xmlns:a16="http://schemas.microsoft.com/office/drawing/2014/main" id="{FA282E90-14D8-8B68-F8B7-DAFFCCCC4402}"/>
              </a:ext>
            </a:extLst>
          </p:cNvPr>
          <p:cNvSpPr txBox="1"/>
          <p:nvPr/>
        </p:nvSpPr>
        <p:spPr>
          <a:xfrm>
            <a:off x="4769101" y="2422308"/>
            <a:ext cx="3749040" cy="476661"/>
          </a:xfrm>
          <a:prstGeom prst="homePlate">
            <a:avLst/>
          </a:prstGeom>
          <a:solidFill>
            <a:srgbClr val="002557"/>
          </a:solidFill>
          <a:ln w="38100">
            <a:noFill/>
          </a:ln>
          <a:effectLst/>
        </p:spPr>
        <p:txBody>
          <a:bodyPr wrap="square" lIns="0" tIns="45720" rIns="0" bIns="45720" rtlCol="0" anchor="ctr" anchorCtr="0">
            <a:noAutofit/>
          </a:bodyPr>
          <a:lstStyle/>
          <a:p>
            <a:pPr marL="0" marR="0" lvl="0" indent="0" algn="ctr" defTabSz="622300" rtl="0" eaLnBrk="1" fontAlgn="auto" latinLnBrk="0" hangingPunct="1">
              <a:lnSpc>
                <a:spcPct val="100000"/>
              </a:lnSpc>
              <a:spcBef>
                <a:spcPct val="0"/>
              </a:spcBef>
              <a:spcAft>
                <a:spcPts val="300"/>
              </a:spcAft>
              <a:buClrTx/>
              <a:buSzTx/>
              <a:buFontTx/>
              <a:buNone/>
              <a:tabLst/>
              <a:defRPr/>
            </a:pPr>
            <a:r>
              <a:rPr kumimoji="0" lang="en-US" sz="1100" b="1" i="0" u="none" strike="noStrike" kern="0" cap="none" spc="0" normalizeH="0" baseline="0" noProof="0">
                <a:ln>
                  <a:noFill/>
                </a:ln>
                <a:solidFill>
                  <a:prstClr val="white"/>
                </a:solidFill>
                <a:effectLst/>
                <a:uLnTx/>
                <a:uFillTx/>
                <a:latin typeface="Arial" panose="020B0604020202020204"/>
                <a:ea typeface="MS PGothic" charset="0"/>
                <a:cs typeface="Arial" panose="020B0604020202020204" pitchFamily="34" charset="0"/>
              </a:rPr>
              <a:t>Prior platinum-based chemotherapy without prior ex20ins-targeted therapy</a:t>
            </a:r>
            <a:endParaRPr kumimoji="0" lang="en-US" sz="1100" b="0" i="0" u="none" strike="noStrike" kern="0" cap="none" spc="0" normalizeH="0" baseline="30000" noProof="0">
              <a:ln>
                <a:noFill/>
              </a:ln>
              <a:solidFill>
                <a:prstClr val="white"/>
              </a:solidFill>
              <a:effectLst/>
              <a:uLnTx/>
              <a:uFillTx/>
              <a:latin typeface="Arial" panose="020B0604020202020204"/>
              <a:ea typeface="MS PGothic" charset="0"/>
              <a:cs typeface="Arial" panose="020B0604020202020204" pitchFamily="34" charset="0"/>
            </a:endParaRPr>
          </a:p>
        </p:txBody>
      </p:sp>
      <p:sp>
        <p:nvSpPr>
          <p:cNvPr id="13" name="TextBox 12">
            <a:extLst>
              <a:ext uri="{FF2B5EF4-FFF2-40B4-BE49-F238E27FC236}">
                <a16:creationId xmlns:a16="http://schemas.microsoft.com/office/drawing/2014/main" id="{A09C3B9A-24FA-FC2D-DAC5-BA1A070B7CD7}"/>
              </a:ext>
            </a:extLst>
          </p:cNvPr>
          <p:cNvSpPr txBox="1"/>
          <p:nvPr/>
        </p:nvSpPr>
        <p:spPr>
          <a:xfrm>
            <a:off x="4769101" y="3353416"/>
            <a:ext cx="3749040" cy="508157"/>
          </a:xfrm>
          <a:prstGeom prst="homePlate">
            <a:avLst/>
          </a:prstGeom>
          <a:solidFill>
            <a:srgbClr val="008764"/>
          </a:solidFill>
          <a:ln w="38100">
            <a:noFill/>
          </a:ln>
          <a:effectLst/>
        </p:spPr>
        <p:txBody>
          <a:bodyPr wrap="square" lIns="91440" tIns="45720" rIns="91440" bIns="45720" rtlCol="0" anchor="ctr" anchorCtr="0">
            <a:noAutofit/>
          </a:bodyPr>
          <a:lstStyle/>
          <a:p>
            <a:pPr marL="0" marR="0" lvl="0" indent="0" algn="ctr" defTabSz="622300" rtl="0" eaLnBrk="1" fontAlgn="auto" latinLnBrk="0" hangingPunct="1">
              <a:lnSpc>
                <a:spcPct val="100000"/>
              </a:lnSpc>
              <a:spcBef>
                <a:spcPct val="0"/>
              </a:spcBef>
              <a:spcAft>
                <a:spcPts val="300"/>
              </a:spcAft>
              <a:buClrTx/>
              <a:buSzTx/>
              <a:buFontTx/>
              <a:buNone/>
              <a:tabLst/>
              <a:defRPr/>
            </a:pPr>
            <a:r>
              <a:rPr kumimoji="0" lang="en-US" sz="1100" b="1" i="0" u="none" strike="noStrike" kern="0" cap="none" spc="0" normalizeH="0" baseline="0" noProof="0">
                <a:ln>
                  <a:noFill/>
                </a:ln>
                <a:solidFill>
                  <a:prstClr val="white"/>
                </a:solidFill>
                <a:effectLst/>
                <a:uLnTx/>
                <a:uFillTx/>
                <a:latin typeface="Arial" panose="020B0604020202020204"/>
                <a:ea typeface="MS PGothic" charset="0"/>
                <a:cs typeface="Arial" panose="020B0604020202020204" pitchFamily="34" charset="0"/>
              </a:rPr>
              <a:t>Prior platinum-based chemotherapy with prior amivantamab ± other ex20ins-targeted therapy</a:t>
            </a:r>
            <a:endParaRPr kumimoji="0" lang="en-US" sz="1100" b="0" i="0" u="none" strike="noStrike" kern="0" cap="none" spc="0" normalizeH="0" baseline="0" noProof="0">
              <a:ln>
                <a:noFill/>
              </a:ln>
              <a:solidFill>
                <a:prstClr val="white"/>
              </a:solidFill>
              <a:effectLst/>
              <a:uLnTx/>
              <a:uFillTx/>
              <a:latin typeface="Arial" panose="020B0604020202020204"/>
              <a:ea typeface="MS PGothic" charset="0"/>
              <a:cs typeface="Arial" panose="020B0604020202020204" pitchFamily="34" charset="0"/>
            </a:endParaRPr>
          </a:p>
        </p:txBody>
      </p:sp>
      <p:sp>
        <p:nvSpPr>
          <p:cNvPr id="14" name="Rounded Rectangle 1">
            <a:extLst>
              <a:ext uri="{FF2B5EF4-FFF2-40B4-BE49-F238E27FC236}">
                <a16:creationId xmlns:a16="http://schemas.microsoft.com/office/drawing/2014/main" id="{392CD79B-5643-22DB-4244-E6C63DCAF7EA}"/>
              </a:ext>
            </a:extLst>
          </p:cNvPr>
          <p:cNvSpPr>
            <a:spLocks noChangeArrowheads="1"/>
          </p:cNvSpPr>
          <p:nvPr/>
        </p:nvSpPr>
        <p:spPr bwMode="auto">
          <a:xfrm>
            <a:off x="8611480" y="1799663"/>
            <a:ext cx="2716412" cy="2633472"/>
          </a:xfrm>
          <a:prstGeom prst="rect">
            <a:avLst/>
          </a:prstGeom>
          <a:solidFill>
            <a:srgbClr val="F2F2F2"/>
          </a:solidFill>
          <a:ln w="3175" algn="ctr">
            <a:noFill/>
            <a:round/>
            <a:headEnd/>
            <a:tailEnd/>
          </a:ln>
        </p:spPr>
        <p:txBody>
          <a:bodyPr lIns="91440" tIns="45720" rIns="91440" bIns="45720" anchor="ctr"/>
          <a:lstStyle/>
          <a:p>
            <a:pPr marL="0" marR="0" lvl="0" indent="0" algn="l" defTabSz="914254"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Verdana"/>
                <a:cs typeface="+mn-cs"/>
              </a:rPr>
              <a:t>Primary endpoint:</a:t>
            </a:r>
          </a:p>
          <a:p>
            <a:pPr marL="171450" marR="0" lvl="0" indent="-171450" algn="l" defTabSz="91425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rial" panose="020B0604020202020204"/>
                <a:ea typeface="Verdana"/>
                <a:cs typeface="+mn-cs"/>
              </a:rPr>
              <a:t>ORR and DOR as assessed by blinded ICR per RECIST v1.1</a:t>
            </a:r>
            <a:endParaRPr kumimoji="0" lang="en-US" sz="1200" b="1"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a:p>
            <a:pPr marL="0" marR="0" lvl="0" indent="0" algn="l" defTabSz="914254"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a:ea typeface="Verdana"/>
                <a:cs typeface="+mn-cs"/>
              </a:rPr>
              <a:t>Secondary endpoints: </a:t>
            </a:r>
            <a:endParaRPr kumimoji="0" lang="en-US" sz="1100" b="1"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ORR and DOR by investigator</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DCR</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CBR</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PFS by ICR and investigator</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OS</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Antitumor activity in patients with CNS disease</a:t>
            </a:r>
          </a:p>
          <a:p>
            <a:pPr marL="171450" marR="0" lvl="0" indent="-171450" algn="l" defTabSz="914254" rtl="0" eaLnBrk="1" fontAlgn="auto" latinLnBrk="0" hangingPunct="1">
              <a:lnSpc>
                <a:spcPct val="100000"/>
              </a:lnSpc>
              <a:spcBef>
                <a:spcPts val="0"/>
              </a:spcBef>
              <a:spcAft>
                <a:spcPts val="300"/>
              </a:spcAft>
              <a:buClr>
                <a:prstClr val="black">
                  <a:lumMod val="75000"/>
                  <a:lumOff val="25000"/>
                </a:prstClr>
              </a:buClr>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panose="020B0604020202020204"/>
                <a:ea typeface="Verdana"/>
                <a:cs typeface="+mn-cs"/>
              </a:rPr>
              <a:t>Safety</a:t>
            </a:r>
          </a:p>
        </p:txBody>
      </p:sp>
      <p:sp>
        <p:nvSpPr>
          <p:cNvPr id="15" name="Content Placeholder 3">
            <a:extLst>
              <a:ext uri="{FF2B5EF4-FFF2-40B4-BE49-F238E27FC236}">
                <a16:creationId xmlns:a16="http://schemas.microsoft.com/office/drawing/2014/main" id="{8510D39B-56DF-7281-8C90-86ED54C09277}"/>
              </a:ext>
            </a:extLst>
          </p:cNvPr>
          <p:cNvSpPr txBox="1">
            <a:spLocks/>
          </p:cNvSpPr>
          <p:nvPr/>
        </p:nvSpPr>
        <p:spPr>
          <a:xfrm>
            <a:off x="548640" y="4587922"/>
            <a:ext cx="10779252" cy="126314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Safety analysis population: all patients who received ≥1 dose of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zipalertinib</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100 mg BID (N=244)</a:t>
            </a:r>
          </a:p>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Primary efficacy population: all patients who received ≥1 dose of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zipalertinib</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100 mg BID with ~8 months of minimum follow-up before data cutoff (December 10, 2024) (N=176)</a:t>
            </a:r>
          </a:p>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Patients were assigned to a cohort based on previous therapy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ie</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platinum-based chemotherapy only or </a:t>
            </a:r>
            <a:r>
              <a:rPr kumimoji="0" lang="en-US" sz="18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amivantamab</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t>
            </a:r>
          </a:p>
        </p:txBody>
      </p:sp>
      <p:sp>
        <p:nvSpPr>
          <p:cNvPr id="16" name="TextBox 15">
            <a:extLst>
              <a:ext uri="{FF2B5EF4-FFF2-40B4-BE49-F238E27FC236}">
                <a16:creationId xmlns:a16="http://schemas.microsoft.com/office/drawing/2014/main" id="{28F030E7-B9DE-F878-033D-F27ABD870E6F}"/>
              </a:ext>
            </a:extLst>
          </p:cNvPr>
          <p:cNvSpPr txBox="1"/>
          <p:nvPr/>
        </p:nvSpPr>
        <p:spPr>
          <a:xfrm>
            <a:off x="556180" y="5910534"/>
            <a:ext cx="107362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2557"/>
                </a:solidFill>
                <a:effectLst/>
                <a:uLnTx/>
                <a:uFillTx/>
                <a:latin typeface="Arial" panose="020B0604020202020204"/>
                <a:ea typeface="MS PGothic" charset="0"/>
                <a:cs typeface="+mn-cs"/>
              </a:rPr>
              <a:t>BID, twice daily; CBR, clinical benefit rate; CNS, central nervous system; DCR, disease control rate; DOR, duration of response; ECOG PS, Eastern Cooperative Oncology Group performance status; EGFR, epidermal growth factor receptor; ex20ins, exon 20 insertions; ICR, independent central review; NSCLC, non-small cell lung cancer; ORR, objective response rate; OS, overall survival; PFS, progression-free survival; PO, orally; RECIST, Response Evaluation Criteria in Solid Tumors.</a:t>
            </a:r>
          </a:p>
        </p:txBody>
      </p:sp>
      <p:sp>
        <p:nvSpPr>
          <p:cNvPr id="6" name="TextBox 5">
            <a:extLst>
              <a:ext uri="{FF2B5EF4-FFF2-40B4-BE49-F238E27FC236}">
                <a16:creationId xmlns:a16="http://schemas.microsoft.com/office/drawing/2014/main" id="{3C895E20-DAEB-C0AE-F36A-42C9F2DF98FC}"/>
              </a:ext>
            </a:extLst>
          </p:cNvPr>
          <p:cNvSpPr txBox="1"/>
          <p:nvPr/>
        </p:nvSpPr>
        <p:spPr>
          <a:xfrm>
            <a:off x="3200855" y="2845285"/>
            <a:ext cx="1492716" cy="553998"/>
          </a:xfrm>
          <a:prstGeom prst="rect">
            <a:avLst/>
          </a:prstGeom>
          <a:solidFill>
            <a:schemeClr val="accent2">
              <a:lumMod val="20000"/>
              <a:lumOff val="8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S PGothic" charset="0"/>
                <a:cs typeface="+mn-cs"/>
              </a:rPr>
              <a:t>Zipalertinib</a:t>
            </a:r>
            <a:r>
              <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S PGothic" charset="0"/>
                <a:cs typeface="+mn-cs"/>
              </a:rPr>
              <a:t>100 mg PO BID</a:t>
            </a:r>
          </a:p>
        </p:txBody>
      </p:sp>
    </p:spTree>
    <p:extLst>
      <p:ext uri="{BB962C8B-B14F-4D97-AF65-F5344CB8AC3E}">
        <p14:creationId xmlns:p14="http://schemas.microsoft.com/office/powerpoint/2010/main" val="4856840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BB680-008D-FABE-5082-D503236D5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D521A-2766-7EB8-CD1B-C33262BDBBB4}"/>
              </a:ext>
            </a:extLst>
          </p:cNvPr>
          <p:cNvSpPr>
            <a:spLocks noGrp="1"/>
          </p:cNvSpPr>
          <p:nvPr>
            <p:ph type="title"/>
          </p:nvPr>
        </p:nvSpPr>
        <p:spPr>
          <a:xfrm>
            <a:off x="609600" y="304799"/>
            <a:ext cx="10972800" cy="886968"/>
          </a:xfrm>
        </p:spPr>
        <p:txBody>
          <a:bodyPr>
            <a:normAutofit/>
          </a:bodyPr>
          <a:lstStyle/>
          <a:p>
            <a:pPr algn="ctr"/>
            <a:r>
              <a:rPr lang="en-US" dirty="0" err="1"/>
              <a:t>Zipalertinib</a:t>
            </a:r>
            <a:r>
              <a:rPr lang="en-US" dirty="0"/>
              <a:t> Efficacy</a:t>
            </a:r>
            <a:br>
              <a:rPr lang="en-US" dirty="0"/>
            </a:br>
            <a:endParaRPr lang="en-US" sz="2000" dirty="0"/>
          </a:p>
        </p:txBody>
      </p:sp>
      <p:graphicFrame>
        <p:nvGraphicFramePr>
          <p:cNvPr id="6" name="Content Placeholder 5">
            <a:extLst>
              <a:ext uri="{FF2B5EF4-FFF2-40B4-BE49-F238E27FC236}">
                <a16:creationId xmlns:a16="http://schemas.microsoft.com/office/drawing/2014/main" id="{60CEF1D8-7636-43E5-D4C2-2246C5F9F9A2}"/>
              </a:ext>
            </a:extLst>
          </p:cNvPr>
          <p:cNvGraphicFramePr>
            <a:graphicFrameLocks noGrp="1"/>
          </p:cNvGraphicFramePr>
          <p:nvPr>
            <p:ph sz="quarter" idx="13"/>
          </p:nvPr>
        </p:nvGraphicFramePr>
        <p:xfrm>
          <a:off x="609600" y="1191767"/>
          <a:ext cx="10972801" cy="2206152"/>
        </p:xfrm>
        <a:graphic>
          <a:graphicData uri="http://schemas.openxmlformats.org/drawingml/2006/table">
            <a:tbl>
              <a:tblPr firstRow="1" bandRow="1">
                <a:tableStyleId>{EB344D84-9AFB-497E-A393-DC336BA19D2E}</a:tableStyleId>
              </a:tblPr>
              <a:tblGrid>
                <a:gridCol w="3336814">
                  <a:extLst>
                    <a:ext uri="{9D8B030D-6E8A-4147-A177-3AD203B41FA5}">
                      <a16:colId xmlns:a16="http://schemas.microsoft.com/office/drawing/2014/main" val="3909649303"/>
                    </a:ext>
                  </a:extLst>
                </a:gridCol>
                <a:gridCol w="2545329">
                  <a:extLst>
                    <a:ext uri="{9D8B030D-6E8A-4147-A177-3AD203B41FA5}">
                      <a16:colId xmlns:a16="http://schemas.microsoft.com/office/drawing/2014/main" val="3309369111"/>
                    </a:ext>
                  </a:extLst>
                </a:gridCol>
                <a:gridCol w="2545329">
                  <a:extLst>
                    <a:ext uri="{9D8B030D-6E8A-4147-A177-3AD203B41FA5}">
                      <a16:colId xmlns:a16="http://schemas.microsoft.com/office/drawing/2014/main" val="3041119748"/>
                    </a:ext>
                  </a:extLst>
                </a:gridCol>
                <a:gridCol w="2545329">
                  <a:extLst>
                    <a:ext uri="{9D8B030D-6E8A-4147-A177-3AD203B41FA5}">
                      <a16:colId xmlns:a16="http://schemas.microsoft.com/office/drawing/2014/main" val="2978563818"/>
                    </a:ext>
                  </a:extLst>
                </a:gridCol>
              </a:tblGrid>
              <a:tr h="1404665">
                <a:tc>
                  <a:txBody>
                    <a:bodyPr/>
                    <a:lstStyle/>
                    <a:p>
                      <a:r>
                        <a:rPr lang="en-US" sz="1800" dirty="0">
                          <a:solidFill>
                            <a:schemeClr val="bg1"/>
                          </a:solidFill>
                        </a:rPr>
                        <a:t>Outcome</a:t>
                      </a:r>
                    </a:p>
                  </a:txBody>
                  <a:tcPr anchor="b"/>
                </a:tc>
                <a:tc>
                  <a:txBody>
                    <a:bodyPr/>
                    <a:lstStyle/>
                    <a:p>
                      <a:pPr algn="ctr"/>
                      <a:r>
                        <a:rPr lang="en-US" sz="1800" dirty="0">
                          <a:solidFill>
                            <a:schemeClr val="bg1"/>
                          </a:solidFill>
                        </a:rPr>
                        <a:t>Primary efficacy</a:t>
                      </a:r>
                      <a:br>
                        <a:rPr lang="en-US" sz="1800" dirty="0">
                          <a:solidFill>
                            <a:schemeClr val="bg1"/>
                          </a:solidFill>
                        </a:rPr>
                      </a:br>
                      <a:r>
                        <a:rPr lang="en-US" sz="1800" dirty="0">
                          <a:solidFill>
                            <a:schemeClr val="bg1"/>
                          </a:solidFill>
                        </a:rPr>
                        <a:t>population</a:t>
                      </a:r>
                      <a:br>
                        <a:rPr lang="en-US" sz="1800" dirty="0">
                          <a:solidFill>
                            <a:schemeClr val="bg1"/>
                          </a:solidFill>
                        </a:rPr>
                      </a:br>
                      <a:r>
                        <a:rPr lang="en-US" sz="1800" dirty="0">
                          <a:solidFill>
                            <a:schemeClr val="bg1"/>
                          </a:solidFill>
                        </a:rPr>
                        <a:t>(N=176)</a:t>
                      </a:r>
                    </a:p>
                  </a:txBody>
                  <a:tcPr anchor="b"/>
                </a:tc>
                <a:tc>
                  <a:txBody>
                    <a:bodyPr/>
                    <a:lstStyle/>
                    <a:p>
                      <a:pPr algn="ctr"/>
                      <a:r>
                        <a:rPr lang="en-US" sz="1800" dirty="0">
                          <a:solidFill>
                            <a:schemeClr val="bg1"/>
                          </a:solidFill>
                        </a:rPr>
                        <a:t>Platinum-based chemotherapy without ex20ins-targeted therapy (n=125)</a:t>
                      </a:r>
                    </a:p>
                  </a:txBody>
                  <a:tcPr anchor="b"/>
                </a:tc>
                <a:tc>
                  <a:txBody>
                    <a:bodyPr/>
                    <a:lstStyle/>
                    <a:p>
                      <a:pPr algn="ctr"/>
                      <a:r>
                        <a:rPr lang="en-US" sz="1800">
                          <a:solidFill>
                            <a:schemeClr val="bg1"/>
                          </a:solidFill>
                        </a:rPr>
                        <a:t>Prior amivantamab ± other ex20ins-target therapy</a:t>
                      </a:r>
                      <a:br>
                        <a:rPr lang="en-US" sz="1800" baseline="30000">
                          <a:solidFill>
                            <a:schemeClr val="bg1"/>
                          </a:solidFill>
                        </a:rPr>
                      </a:br>
                      <a:r>
                        <a:rPr lang="en-US" sz="1800">
                          <a:solidFill>
                            <a:schemeClr val="bg1"/>
                          </a:solidFill>
                        </a:rPr>
                        <a:t>(n=51)</a:t>
                      </a:r>
                      <a:r>
                        <a:rPr lang="en-US" sz="1800" baseline="30000">
                          <a:solidFill>
                            <a:schemeClr val="bg1"/>
                          </a:solidFill>
                        </a:rPr>
                        <a:t>a</a:t>
                      </a:r>
                    </a:p>
                  </a:txBody>
                  <a:tcPr anchor="b"/>
                </a:tc>
                <a:extLst>
                  <a:ext uri="{0D108BD9-81ED-4DB2-BD59-A6C34878D82A}">
                    <a16:rowId xmlns:a16="http://schemas.microsoft.com/office/drawing/2014/main" val="1915449672"/>
                  </a:ext>
                </a:extLst>
              </a:tr>
              <a:tr h="371556">
                <a:tc>
                  <a:txBody>
                    <a:bodyPr/>
                    <a:lstStyle/>
                    <a:p>
                      <a:r>
                        <a:rPr lang="en-US" sz="1800" dirty="0"/>
                        <a:t>Confirmed ORR</a:t>
                      </a:r>
                      <a:endParaRPr lang="en-US" sz="1800" baseline="30000" dirty="0"/>
                    </a:p>
                  </a:txBody>
                  <a:tcPr marT="18288" marB="18288" anchor="ctr"/>
                </a:tc>
                <a:tc>
                  <a:txBody>
                    <a:bodyPr/>
                    <a:lstStyle/>
                    <a:p>
                      <a:pPr algn="ctr"/>
                      <a:r>
                        <a:rPr lang="en-US" sz="1800" dirty="0"/>
                        <a:t>35%</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40%</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24%</a:t>
                      </a:r>
                    </a:p>
                  </a:txBody>
                  <a:tcPr marT="18288" marB="18288" anchor="ctr"/>
                </a:tc>
                <a:extLst>
                  <a:ext uri="{0D108BD9-81ED-4DB2-BD59-A6C34878D82A}">
                    <a16:rowId xmlns:a16="http://schemas.microsoft.com/office/drawing/2014/main" val="888857682"/>
                  </a:ext>
                </a:extLst>
              </a:tr>
              <a:tr h="371556">
                <a:tc>
                  <a:txBody>
                    <a:bodyPr/>
                    <a:lstStyle/>
                    <a:p>
                      <a:r>
                        <a:rPr lang="en-US" sz="1800" dirty="0"/>
                        <a:t>Median DOR</a:t>
                      </a:r>
                    </a:p>
                  </a:txBody>
                  <a:tcPr marT="18288" marB="18288" anchor="ctr"/>
                </a:tc>
                <a:tc>
                  <a:txBody>
                    <a:bodyPr/>
                    <a:lstStyle/>
                    <a:p>
                      <a:pPr algn="ctr"/>
                      <a:r>
                        <a:rPr lang="en-US" sz="1800" dirty="0"/>
                        <a:t>8.8 m</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8.8 m</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8.5 m</a:t>
                      </a:r>
                    </a:p>
                  </a:txBody>
                  <a:tcPr marT="18288" marB="18288" anchor="ctr"/>
                </a:tc>
                <a:extLst>
                  <a:ext uri="{0D108BD9-81ED-4DB2-BD59-A6C34878D82A}">
                    <a16:rowId xmlns:a16="http://schemas.microsoft.com/office/drawing/2014/main" val="2282613323"/>
                  </a:ext>
                </a:extLst>
              </a:tr>
            </a:tbl>
          </a:graphicData>
        </a:graphic>
      </p:graphicFrame>
      <p:graphicFrame>
        <p:nvGraphicFramePr>
          <p:cNvPr id="3" name="Table 2">
            <a:extLst>
              <a:ext uri="{FF2B5EF4-FFF2-40B4-BE49-F238E27FC236}">
                <a16:creationId xmlns:a16="http://schemas.microsoft.com/office/drawing/2014/main" id="{4F33D6D3-E08D-B2F8-6C41-2F4D15A98685}"/>
              </a:ext>
            </a:extLst>
          </p:cNvPr>
          <p:cNvGraphicFramePr>
            <a:graphicFrameLocks noGrp="1"/>
          </p:cNvGraphicFramePr>
          <p:nvPr/>
        </p:nvGraphicFramePr>
        <p:xfrm>
          <a:off x="1633503" y="3563867"/>
          <a:ext cx="7543061" cy="2542032"/>
        </p:xfrm>
        <a:graphic>
          <a:graphicData uri="http://schemas.openxmlformats.org/drawingml/2006/table">
            <a:tbl>
              <a:tblPr firstRow="1" bandRow="1">
                <a:tableStyleId>{F2DE63D5-997A-4646-A377-4702673A728D}</a:tableStyleId>
              </a:tblPr>
              <a:tblGrid>
                <a:gridCol w="3170491">
                  <a:extLst>
                    <a:ext uri="{9D8B030D-6E8A-4147-A177-3AD203B41FA5}">
                      <a16:colId xmlns:a16="http://schemas.microsoft.com/office/drawing/2014/main" val="1977699027"/>
                    </a:ext>
                  </a:extLst>
                </a:gridCol>
                <a:gridCol w="2186285">
                  <a:extLst>
                    <a:ext uri="{9D8B030D-6E8A-4147-A177-3AD203B41FA5}">
                      <a16:colId xmlns:a16="http://schemas.microsoft.com/office/drawing/2014/main" val="533210896"/>
                    </a:ext>
                  </a:extLst>
                </a:gridCol>
                <a:gridCol w="2186285">
                  <a:extLst>
                    <a:ext uri="{9D8B030D-6E8A-4147-A177-3AD203B41FA5}">
                      <a16:colId xmlns:a16="http://schemas.microsoft.com/office/drawing/2014/main" val="871817057"/>
                    </a:ext>
                  </a:extLst>
                </a:gridCol>
              </a:tblGrid>
              <a:tr h="570803">
                <a:tc>
                  <a:txBody>
                    <a:bodyPr/>
                    <a:lstStyle/>
                    <a:p>
                      <a:r>
                        <a:rPr lang="en-US" sz="1600">
                          <a:solidFill>
                            <a:schemeClr val="bg1"/>
                          </a:solidFill>
                        </a:rPr>
                        <a:t>Any-grade TRAEs reported in ≥10% of patients, No. (%)</a:t>
                      </a:r>
                    </a:p>
                  </a:txBody>
                  <a:tcPr anchor="b"/>
                </a:tc>
                <a:tc>
                  <a:txBody>
                    <a:bodyPr/>
                    <a:lstStyle/>
                    <a:p>
                      <a:pPr algn="ctr"/>
                      <a:r>
                        <a:rPr lang="en-US" sz="1600">
                          <a:solidFill>
                            <a:schemeClr val="bg1"/>
                          </a:solidFill>
                        </a:rPr>
                        <a:t>Any grade</a:t>
                      </a:r>
                    </a:p>
                  </a:txBody>
                  <a:tcPr anchor="ctr"/>
                </a:tc>
                <a:tc>
                  <a:txBody>
                    <a:bodyPr/>
                    <a:lstStyle/>
                    <a:p>
                      <a:pPr algn="ctr"/>
                      <a:r>
                        <a:rPr lang="en-US" sz="1600">
                          <a:solidFill>
                            <a:schemeClr val="bg1"/>
                          </a:solidFill>
                        </a:rPr>
                        <a:t>Grade 3</a:t>
                      </a:r>
                    </a:p>
                  </a:txBody>
                  <a:tcPr anchor="ctr"/>
                </a:tc>
                <a:extLst>
                  <a:ext uri="{0D108BD9-81ED-4DB2-BD59-A6C34878D82A}">
                    <a16:rowId xmlns:a16="http://schemas.microsoft.com/office/drawing/2014/main" val="2835465789"/>
                  </a:ext>
                </a:extLst>
              </a:tr>
              <a:tr h="275328">
                <a:tc>
                  <a:txBody>
                    <a:bodyPr/>
                    <a:lstStyle/>
                    <a:p>
                      <a:r>
                        <a:rPr lang="en-US" sz="1600"/>
                        <a:t>Paronychia</a:t>
                      </a:r>
                    </a:p>
                  </a:txBody>
                  <a:tcPr marT="18288" marB="18288" anchor="ctr"/>
                </a:tc>
                <a:tc>
                  <a:txBody>
                    <a:bodyPr/>
                    <a:lstStyle/>
                    <a:p>
                      <a:pPr algn="ctr"/>
                      <a:r>
                        <a:rPr lang="en-US" sz="1600"/>
                        <a:t>94 (38.5)</a:t>
                      </a:r>
                    </a:p>
                  </a:txBody>
                  <a:tcPr marT="18288" marB="18288" anchor="ctr"/>
                </a:tc>
                <a:tc>
                  <a:txBody>
                    <a:bodyPr/>
                    <a:lstStyle/>
                    <a:p>
                      <a:pPr algn="ctr"/>
                      <a:r>
                        <a:rPr lang="en-US" sz="1600"/>
                        <a:t>0</a:t>
                      </a:r>
                    </a:p>
                  </a:txBody>
                  <a:tcPr marT="18288" marB="18288" anchor="ctr"/>
                </a:tc>
                <a:extLst>
                  <a:ext uri="{0D108BD9-81ED-4DB2-BD59-A6C34878D82A}">
                    <a16:rowId xmlns:a16="http://schemas.microsoft.com/office/drawing/2014/main" val="2537955823"/>
                  </a:ext>
                </a:extLst>
              </a:tr>
              <a:tr h="275328">
                <a:tc>
                  <a:txBody>
                    <a:bodyPr/>
                    <a:lstStyle/>
                    <a:p>
                      <a:r>
                        <a:rPr lang="en-US" sz="1600"/>
                        <a:t>Rash</a:t>
                      </a:r>
                    </a:p>
                  </a:txBody>
                  <a:tcPr marT="18288" marB="18288" anchor="ctr"/>
                </a:tc>
                <a:tc>
                  <a:txBody>
                    <a:bodyPr/>
                    <a:lstStyle/>
                    <a:p>
                      <a:pPr algn="ctr"/>
                      <a:r>
                        <a:rPr lang="en-US" sz="1600"/>
                        <a:t>74 (30.3)</a:t>
                      </a:r>
                    </a:p>
                  </a:txBody>
                  <a:tcPr marT="18288" marB="18288" anchor="ctr"/>
                </a:tc>
                <a:tc>
                  <a:txBody>
                    <a:bodyPr/>
                    <a:lstStyle/>
                    <a:p>
                      <a:pPr algn="ctr"/>
                      <a:r>
                        <a:rPr lang="en-US" sz="1600"/>
                        <a:t>6 (2.5)</a:t>
                      </a:r>
                    </a:p>
                  </a:txBody>
                  <a:tcPr marT="18288" marB="18288" anchor="ctr"/>
                </a:tc>
                <a:extLst>
                  <a:ext uri="{0D108BD9-81ED-4DB2-BD59-A6C34878D82A}">
                    <a16:rowId xmlns:a16="http://schemas.microsoft.com/office/drawing/2014/main" val="791498205"/>
                  </a:ext>
                </a:extLst>
              </a:tr>
              <a:tr h="275328">
                <a:tc>
                  <a:txBody>
                    <a:bodyPr/>
                    <a:lstStyle/>
                    <a:p>
                      <a:r>
                        <a:rPr lang="en-US" sz="1600"/>
                        <a:t>Dermatitis acneiform</a:t>
                      </a:r>
                    </a:p>
                  </a:txBody>
                  <a:tcPr marT="18288" marB="18288" anchor="ctr"/>
                </a:tc>
                <a:tc>
                  <a:txBody>
                    <a:bodyPr/>
                    <a:lstStyle/>
                    <a:p>
                      <a:pPr algn="ctr"/>
                      <a:r>
                        <a:rPr lang="en-US" sz="1600"/>
                        <a:t>60 (24.6)</a:t>
                      </a:r>
                    </a:p>
                  </a:txBody>
                  <a:tcPr marT="18288" marB="18288" anchor="ctr"/>
                </a:tc>
                <a:tc>
                  <a:txBody>
                    <a:bodyPr/>
                    <a:lstStyle/>
                    <a:p>
                      <a:pPr algn="ctr"/>
                      <a:r>
                        <a:rPr lang="en-US" sz="1600"/>
                        <a:t>1 (0.4)</a:t>
                      </a:r>
                    </a:p>
                  </a:txBody>
                  <a:tcPr marT="18288" marB="18288" anchor="ctr"/>
                </a:tc>
                <a:extLst>
                  <a:ext uri="{0D108BD9-81ED-4DB2-BD59-A6C34878D82A}">
                    <a16:rowId xmlns:a16="http://schemas.microsoft.com/office/drawing/2014/main" val="3511909015"/>
                  </a:ext>
                </a:extLst>
              </a:tr>
              <a:tr h="275328">
                <a:tc>
                  <a:txBody>
                    <a:bodyPr/>
                    <a:lstStyle/>
                    <a:p>
                      <a:r>
                        <a:rPr lang="en-US" sz="1600"/>
                        <a:t>Dry skin</a:t>
                      </a:r>
                    </a:p>
                  </a:txBody>
                  <a:tcPr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60 (24.6)</a:t>
                      </a:r>
                    </a:p>
                  </a:txBody>
                  <a:tcPr marT="18288" marB="18288" anchor="ctr"/>
                </a:tc>
                <a:tc>
                  <a:txBody>
                    <a:bodyPr/>
                    <a:lstStyle/>
                    <a:p>
                      <a:pPr algn="ctr"/>
                      <a:r>
                        <a:rPr lang="en-US" sz="1600"/>
                        <a:t>0</a:t>
                      </a:r>
                    </a:p>
                  </a:txBody>
                  <a:tcPr marT="18288" marB="18288" anchor="ctr"/>
                </a:tc>
                <a:extLst>
                  <a:ext uri="{0D108BD9-81ED-4DB2-BD59-A6C34878D82A}">
                    <a16:rowId xmlns:a16="http://schemas.microsoft.com/office/drawing/2014/main" val="2304698958"/>
                  </a:ext>
                </a:extLst>
              </a:tr>
              <a:tr h="275328">
                <a:tc>
                  <a:txBody>
                    <a:bodyPr/>
                    <a:lstStyle/>
                    <a:p>
                      <a:r>
                        <a:rPr lang="en-US" sz="1600"/>
                        <a:t>Diarrhea</a:t>
                      </a:r>
                    </a:p>
                  </a:txBody>
                  <a:tcPr marT="18288" marB="18288" anchor="ctr"/>
                </a:tc>
                <a:tc>
                  <a:txBody>
                    <a:bodyPr/>
                    <a:lstStyle/>
                    <a:p>
                      <a:pPr algn="ctr"/>
                      <a:r>
                        <a:rPr lang="en-US" sz="1600"/>
                        <a:t>53 (21.7)</a:t>
                      </a:r>
                    </a:p>
                  </a:txBody>
                  <a:tcPr marT="18288" marB="18288" anchor="ctr"/>
                </a:tc>
                <a:tc>
                  <a:txBody>
                    <a:bodyPr/>
                    <a:lstStyle/>
                    <a:p>
                      <a:pPr algn="ctr"/>
                      <a:r>
                        <a:rPr lang="en-US" sz="1600"/>
                        <a:t>5 (2.0)</a:t>
                      </a:r>
                    </a:p>
                  </a:txBody>
                  <a:tcPr marT="18288" marB="18288" anchor="ctr"/>
                </a:tc>
                <a:extLst>
                  <a:ext uri="{0D108BD9-81ED-4DB2-BD59-A6C34878D82A}">
                    <a16:rowId xmlns:a16="http://schemas.microsoft.com/office/drawing/2014/main" val="713924045"/>
                  </a:ext>
                </a:extLst>
              </a:tr>
              <a:tr h="275328">
                <a:tc>
                  <a:txBody>
                    <a:bodyPr/>
                    <a:lstStyle/>
                    <a:p>
                      <a:r>
                        <a:rPr lang="en-US" sz="1600"/>
                        <a:t>Stomatitis</a:t>
                      </a:r>
                    </a:p>
                  </a:txBody>
                  <a:tcPr marT="18288" marB="18288" anchor="ctr"/>
                </a:tc>
                <a:tc>
                  <a:txBody>
                    <a:bodyPr/>
                    <a:lstStyle/>
                    <a:p>
                      <a:pPr algn="ctr"/>
                      <a:r>
                        <a:rPr lang="en-US" sz="1600"/>
                        <a:t>49 (20.1)</a:t>
                      </a:r>
                    </a:p>
                  </a:txBody>
                  <a:tcPr marT="18288" marB="18288" anchor="ctr"/>
                </a:tc>
                <a:tc>
                  <a:txBody>
                    <a:bodyPr/>
                    <a:lstStyle/>
                    <a:p>
                      <a:pPr algn="ctr"/>
                      <a:r>
                        <a:rPr lang="en-US" sz="1600"/>
                        <a:t>4 (1.6)</a:t>
                      </a:r>
                    </a:p>
                  </a:txBody>
                  <a:tcPr marT="18288" marB="18288" anchor="ctr"/>
                </a:tc>
                <a:extLst>
                  <a:ext uri="{0D108BD9-81ED-4DB2-BD59-A6C34878D82A}">
                    <a16:rowId xmlns:a16="http://schemas.microsoft.com/office/drawing/2014/main" val="1291055200"/>
                  </a:ext>
                </a:extLst>
              </a:tr>
              <a:tr h="275328">
                <a:tc>
                  <a:txBody>
                    <a:bodyPr/>
                    <a:lstStyle/>
                    <a:p>
                      <a:r>
                        <a:rPr lang="en-US" sz="1600"/>
                        <a:t>Anemia</a:t>
                      </a:r>
                    </a:p>
                  </a:txBody>
                  <a:tcPr marT="18288" marB="18288" anchor="ctr"/>
                </a:tc>
                <a:tc>
                  <a:txBody>
                    <a:bodyPr/>
                    <a:lstStyle/>
                    <a:p>
                      <a:pPr algn="ctr"/>
                      <a:r>
                        <a:rPr lang="en-US" sz="1600"/>
                        <a:t>48 (19.7)</a:t>
                      </a:r>
                    </a:p>
                  </a:txBody>
                  <a:tcPr marT="18288" marB="18288" anchor="ctr"/>
                </a:tc>
                <a:tc>
                  <a:txBody>
                    <a:bodyPr/>
                    <a:lstStyle/>
                    <a:p>
                      <a:pPr algn="ctr"/>
                      <a:r>
                        <a:rPr lang="en-US" sz="1600" dirty="0"/>
                        <a:t>17 (7.0)</a:t>
                      </a:r>
                    </a:p>
                  </a:txBody>
                  <a:tcPr marT="18288" marB="18288" anchor="ctr"/>
                </a:tc>
                <a:extLst>
                  <a:ext uri="{0D108BD9-81ED-4DB2-BD59-A6C34878D82A}">
                    <a16:rowId xmlns:a16="http://schemas.microsoft.com/office/drawing/2014/main" val="3097031579"/>
                  </a:ext>
                </a:extLst>
              </a:tr>
            </a:tbl>
          </a:graphicData>
        </a:graphic>
      </p:graphicFrame>
      <p:sp>
        <p:nvSpPr>
          <p:cNvPr id="4" name="Text Placeholder 4">
            <a:extLst>
              <a:ext uri="{FF2B5EF4-FFF2-40B4-BE49-F238E27FC236}">
                <a16:creationId xmlns:a16="http://schemas.microsoft.com/office/drawing/2014/main" id="{275E9297-4C23-994C-C0B8-9C4E67CF81C2}"/>
              </a:ext>
            </a:extLst>
          </p:cNvPr>
          <p:cNvSpPr txBox="1">
            <a:spLocks/>
          </p:cNvSpPr>
          <p:nvPr/>
        </p:nvSpPr>
        <p:spPr>
          <a:xfrm>
            <a:off x="3476804" y="6424247"/>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accent1"/>
              </a:buClr>
              <a:buFontTx/>
              <a:buNone/>
              <a:defRPr sz="1000" kern="1200">
                <a:solidFill>
                  <a:srgbClr val="002557"/>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System Font Regular"/>
              <a:buChar char="–"/>
              <a:defRPr sz="900" kern="1200">
                <a:solidFill>
                  <a:srgbClr val="002557"/>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900" kern="1200">
                <a:solidFill>
                  <a:srgbClr val="002557"/>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System Font Regular"/>
              <a:buChar char="–"/>
              <a:defRPr sz="900" kern="1200">
                <a:solidFill>
                  <a:srgbClr val="002557"/>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900" kern="1200">
                <a:solidFill>
                  <a:srgbClr val="0025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8ED485"/>
              </a:buClr>
              <a:buSzTx/>
              <a:buFontTx/>
              <a:buNone/>
              <a:tabLst/>
              <a:defRPr/>
            </a:pPr>
            <a:r>
              <a:rPr kumimoji="0" lang="en-US" sz="1000" b="0" i="0" u="none" strike="noStrike" kern="1200" cap="none" spc="0" normalizeH="0" baseline="0" noProof="0">
                <a:ln>
                  <a:noFill/>
                </a:ln>
                <a:solidFill>
                  <a:srgbClr val="002557"/>
                </a:solidFill>
                <a:effectLst/>
                <a:uLnTx/>
                <a:uFillTx/>
                <a:latin typeface="Century Gothic" panose="020F0302020204030204"/>
                <a:ea typeface="+mn-ea"/>
                <a:cs typeface="+mn-cs"/>
              </a:rPr>
              <a:t>Yu H et al, ASCO 2025.</a:t>
            </a:r>
            <a:endParaRPr kumimoji="0" lang="en-US" sz="1000" b="0" i="0" u="none" strike="noStrike" kern="1200" cap="none" spc="0" normalizeH="0" baseline="0" noProof="0" dirty="0">
              <a:ln>
                <a:noFill/>
              </a:ln>
              <a:solidFill>
                <a:srgbClr val="002557"/>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121765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BD2A4-6493-E64F-7BF7-214D54DC92F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699197-7E9F-769B-7965-EB29E4ED0835}"/>
              </a:ext>
            </a:extLst>
          </p:cNvPr>
          <p:cNvSpPr/>
          <p:nvPr/>
        </p:nvSpPr>
        <p:spPr bwMode="auto">
          <a:xfrm>
            <a:off x="623392" y="114900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C4792D5-B4E4-B9BB-CC45-901B882990CB}"/>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BD88C393-819B-2689-E2FB-972E04CF619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chemeClr val="bg1"/>
                </a:solidFill>
                <a:latin typeface="Calibri" panose="020F0502020204030204" pitchFamily="34" charset="0"/>
                <a:cs typeface="Calibri" panose="020F0502020204030204" pitchFamily="34" charset="0"/>
              </a:rPr>
              <a:t>MODULE 4: New Agents</a:t>
            </a:r>
          </a:p>
          <a:p>
            <a:pPr>
              <a:spcBef>
                <a:spcPts val="0"/>
              </a:spcBef>
              <a:spcAft>
                <a:spcPts val="400"/>
              </a:spcAft>
            </a:pPr>
            <a:r>
              <a:rPr lang="en-US" sz="2400" b="0" dirty="0"/>
              <a:t>Ivonescimab: </a:t>
            </a:r>
            <a:r>
              <a:rPr lang="en-US" sz="2400" b="0" dirty="0" err="1"/>
              <a:t>HARMONi</a:t>
            </a:r>
            <a:r>
              <a:rPr lang="en-US" sz="2400" b="0" dirty="0"/>
              <a:t> Phase III trial — Ivonescimab/chemotherapy </a:t>
            </a:r>
          </a:p>
          <a:p>
            <a:pPr>
              <a:spcBef>
                <a:spcPts val="0"/>
              </a:spcBef>
              <a:spcAft>
                <a:spcPts val="400"/>
              </a:spcAft>
            </a:pPr>
            <a:r>
              <a:rPr lang="en-US" sz="2400" b="0" dirty="0"/>
              <a:t>Sacituzumab tirumotecan: OptiTROP-Lung04 study </a:t>
            </a:r>
          </a:p>
          <a:p>
            <a:pPr>
              <a:spcBef>
                <a:spcPts val="0"/>
              </a:spcBef>
              <a:spcAft>
                <a:spcPts val="400"/>
              </a:spcAft>
            </a:pPr>
            <a:endParaRPr lang="en-US" sz="1800" b="0" dirty="0"/>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2350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7D01-E555-7A8E-C251-0582AC6DE4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5F6BF3-54B6-B486-B154-84F28CF0502A}"/>
              </a:ext>
            </a:extLst>
          </p:cNvPr>
          <p:cNvSpPr/>
          <p:nvPr/>
        </p:nvSpPr>
        <p:spPr bwMode="auto">
          <a:xfrm>
            <a:off x="623392" y="1700808"/>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752F92D-ECE2-C14F-8BB8-A12197F0BD8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5AF486F3-465D-9E76-A203-F9BB5693374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New Agents</a:t>
            </a:r>
          </a:p>
          <a:p>
            <a:pPr>
              <a:spcBef>
                <a:spcPts val="0"/>
              </a:spcBef>
              <a:spcAft>
                <a:spcPts val="400"/>
              </a:spcAft>
            </a:pPr>
            <a:r>
              <a:rPr lang="en-US" sz="2400" b="0" dirty="0">
                <a:solidFill>
                  <a:schemeClr val="bg1"/>
                </a:solidFill>
              </a:rPr>
              <a:t>Ivonescimab: </a:t>
            </a:r>
            <a:r>
              <a:rPr lang="en-US" sz="2400" b="0" dirty="0" err="1">
                <a:solidFill>
                  <a:schemeClr val="bg1"/>
                </a:solidFill>
              </a:rPr>
              <a:t>HARMONi</a:t>
            </a:r>
            <a:r>
              <a:rPr lang="en-US" sz="2400" b="0" dirty="0">
                <a:solidFill>
                  <a:schemeClr val="bg1"/>
                </a:solidFill>
              </a:rPr>
              <a:t> Phase III trial — Ivonescimab/chemotherapy </a:t>
            </a:r>
          </a:p>
          <a:p>
            <a:pPr>
              <a:spcBef>
                <a:spcPts val="0"/>
              </a:spcBef>
              <a:spcAft>
                <a:spcPts val="400"/>
              </a:spcAft>
            </a:pPr>
            <a:r>
              <a:rPr lang="en-US" sz="2400" b="0" dirty="0"/>
              <a:t>Sacituzumab tirumotecan: OptiTROP-Lung04 study </a:t>
            </a:r>
          </a:p>
          <a:p>
            <a:pPr>
              <a:spcBef>
                <a:spcPts val="0"/>
              </a:spcBef>
              <a:spcAft>
                <a:spcPts val="400"/>
              </a:spcAft>
            </a:pPr>
            <a:endParaRPr lang="en-US" sz="1800" b="0" dirty="0"/>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21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C7028D-D769-B29C-53FC-02385401A99A}"/>
              </a:ext>
            </a:extLst>
          </p:cNvPr>
          <p:cNvPicPr>
            <a:picLocks noChangeAspect="1"/>
          </p:cNvPicPr>
          <p:nvPr/>
        </p:nvPicPr>
        <p:blipFill>
          <a:blip r:embed="rId3"/>
          <a:stretch>
            <a:fillRect/>
          </a:stretch>
        </p:blipFill>
        <p:spPr>
          <a:xfrm>
            <a:off x="703198" y="1188622"/>
            <a:ext cx="10785604" cy="4480755"/>
          </a:xfrm>
          <a:prstGeom prst="rect">
            <a:avLst/>
          </a:prstGeom>
          <a:ln>
            <a:solidFill>
              <a:schemeClr val="tx1"/>
            </a:solidFill>
          </a:ln>
        </p:spPr>
      </p:pic>
      <p:sp>
        <p:nvSpPr>
          <p:cNvPr id="3" name="Title 2">
            <a:extLst>
              <a:ext uri="{FF2B5EF4-FFF2-40B4-BE49-F238E27FC236}">
                <a16:creationId xmlns:a16="http://schemas.microsoft.com/office/drawing/2014/main" id="{27B5BF09-9D58-AFF5-725D-152AB8EB7F95}"/>
              </a:ext>
            </a:extLst>
          </p:cNvPr>
          <p:cNvSpPr>
            <a:spLocks noGrp="1"/>
          </p:cNvSpPr>
          <p:nvPr>
            <p:ph type="title"/>
          </p:nvPr>
        </p:nvSpPr>
        <p:spPr>
          <a:xfrm>
            <a:off x="838200" y="0"/>
            <a:ext cx="10515600" cy="1325563"/>
          </a:xfrm>
        </p:spPr>
        <p:txBody>
          <a:bodyPr/>
          <a:lstStyle/>
          <a:p>
            <a:pPr algn="ctr"/>
            <a:r>
              <a:rPr lang="en-US" dirty="0" err="1"/>
              <a:t>HARMONi</a:t>
            </a:r>
            <a:r>
              <a:rPr lang="en-US" dirty="0"/>
              <a:t> Phase 3 Trial</a:t>
            </a:r>
          </a:p>
        </p:txBody>
      </p:sp>
      <p:sp>
        <p:nvSpPr>
          <p:cNvPr id="4" name="TextBox 3">
            <a:extLst>
              <a:ext uri="{FF2B5EF4-FFF2-40B4-BE49-F238E27FC236}">
                <a16:creationId xmlns:a16="http://schemas.microsoft.com/office/drawing/2014/main" id="{594D6764-1F8B-2EE4-B23F-C2233360F921}"/>
              </a:ext>
            </a:extLst>
          </p:cNvPr>
          <p:cNvSpPr txBox="1"/>
          <p:nvPr/>
        </p:nvSpPr>
        <p:spPr>
          <a:xfrm>
            <a:off x="3965944" y="6049926"/>
            <a:ext cx="3466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Goldman J et al, WCLC 2025.</a:t>
            </a:r>
          </a:p>
        </p:txBody>
      </p:sp>
    </p:spTree>
    <p:extLst>
      <p:ext uri="{BB962C8B-B14F-4D97-AF65-F5344CB8AC3E}">
        <p14:creationId xmlns:p14="http://schemas.microsoft.com/office/powerpoint/2010/main" val="39712774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A801-CEA7-A2FA-7B53-4CEFC27859E4}"/>
              </a:ext>
            </a:extLst>
          </p:cNvPr>
          <p:cNvSpPr>
            <a:spLocks noGrp="1"/>
          </p:cNvSpPr>
          <p:nvPr>
            <p:ph type="title"/>
          </p:nvPr>
        </p:nvSpPr>
        <p:spPr/>
        <p:txBody>
          <a:bodyPr/>
          <a:lstStyle/>
          <a:p>
            <a:pPr algn="ctr"/>
            <a:r>
              <a:rPr lang="en-US" dirty="0" err="1"/>
              <a:t>HARMONi</a:t>
            </a:r>
            <a:r>
              <a:rPr lang="en-US" dirty="0"/>
              <a:t>: PFS &amp; OS</a:t>
            </a:r>
          </a:p>
        </p:txBody>
      </p:sp>
      <p:pic>
        <p:nvPicPr>
          <p:cNvPr id="3" name="Picture 2">
            <a:extLst>
              <a:ext uri="{FF2B5EF4-FFF2-40B4-BE49-F238E27FC236}">
                <a16:creationId xmlns:a16="http://schemas.microsoft.com/office/drawing/2014/main" id="{186407CD-C4A7-1A87-9E56-7A82FA19941E}"/>
              </a:ext>
            </a:extLst>
          </p:cNvPr>
          <p:cNvPicPr>
            <a:picLocks noChangeAspect="1"/>
          </p:cNvPicPr>
          <p:nvPr/>
        </p:nvPicPr>
        <p:blipFill>
          <a:blip r:embed="rId3"/>
          <a:stretch>
            <a:fillRect/>
          </a:stretch>
        </p:blipFill>
        <p:spPr>
          <a:xfrm>
            <a:off x="67640" y="2440499"/>
            <a:ext cx="6028360" cy="2419925"/>
          </a:xfrm>
          <a:prstGeom prst="rect">
            <a:avLst/>
          </a:prstGeom>
          <a:ln>
            <a:solidFill>
              <a:schemeClr val="tx1"/>
            </a:solidFill>
          </a:ln>
        </p:spPr>
      </p:pic>
      <p:pic>
        <p:nvPicPr>
          <p:cNvPr id="4" name="Picture 3">
            <a:extLst>
              <a:ext uri="{FF2B5EF4-FFF2-40B4-BE49-F238E27FC236}">
                <a16:creationId xmlns:a16="http://schemas.microsoft.com/office/drawing/2014/main" id="{F799E9EE-BC57-C218-D82A-12ED26850C9E}"/>
              </a:ext>
            </a:extLst>
          </p:cNvPr>
          <p:cNvPicPr>
            <a:picLocks noChangeAspect="1"/>
          </p:cNvPicPr>
          <p:nvPr/>
        </p:nvPicPr>
        <p:blipFill>
          <a:blip r:embed="rId4"/>
          <a:stretch>
            <a:fillRect/>
          </a:stretch>
        </p:blipFill>
        <p:spPr>
          <a:xfrm>
            <a:off x="6219264" y="2440500"/>
            <a:ext cx="5880591" cy="2419926"/>
          </a:xfrm>
          <a:prstGeom prst="rect">
            <a:avLst/>
          </a:prstGeom>
          <a:ln>
            <a:solidFill>
              <a:schemeClr val="tx1"/>
            </a:solidFill>
          </a:ln>
        </p:spPr>
      </p:pic>
      <p:sp>
        <p:nvSpPr>
          <p:cNvPr id="5" name="TextBox 4">
            <a:extLst>
              <a:ext uri="{FF2B5EF4-FFF2-40B4-BE49-F238E27FC236}">
                <a16:creationId xmlns:a16="http://schemas.microsoft.com/office/drawing/2014/main" id="{74CCAAC1-0344-BF80-8BE9-2A981671542D}"/>
              </a:ext>
            </a:extLst>
          </p:cNvPr>
          <p:cNvSpPr txBox="1"/>
          <p:nvPr/>
        </p:nvSpPr>
        <p:spPr>
          <a:xfrm>
            <a:off x="3965944" y="6049926"/>
            <a:ext cx="3466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Goldman J et al, WCLC 2025.</a:t>
            </a:r>
          </a:p>
        </p:txBody>
      </p:sp>
    </p:spTree>
    <p:extLst>
      <p:ext uri="{BB962C8B-B14F-4D97-AF65-F5344CB8AC3E}">
        <p14:creationId xmlns:p14="http://schemas.microsoft.com/office/powerpoint/2010/main" val="34059173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E24B6-A67B-BBFA-3443-710C408E95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E6E4AD-3EA6-32DD-19B2-A82A98E05E7A}"/>
              </a:ext>
            </a:extLst>
          </p:cNvPr>
          <p:cNvSpPr/>
          <p:nvPr/>
        </p:nvSpPr>
        <p:spPr bwMode="auto">
          <a:xfrm>
            <a:off x="623392" y="2132856"/>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8FC0DC8-560E-FDE7-CE75-8A37065B7423}"/>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F8FCC602-75A5-D26A-00B0-966650206B04}"/>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4: </a:t>
            </a:r>
            <a:r>
              <a:rPr lang="en-US" sz="2400" dirty="0">
                <a:solidFill>
                  <a:schemeClr val="tx1"/>
                </a:solidFill>
                <a:latin typeface="Calibri" panose="020F0502020204030204" pitchFamily="34" charset="0"/>
                <a:cs typeface="Calibri" panose="020F0502020204030204" pitchFamily="34" charset="0"/>
              </a:rPr>
              <a:t>New Agents</a:t>
            </a:r>
          </a:p>
          <a:p>
            <a:pPr>
              <a:spcBef>
                <a:spcPts val="0"/>
              </a:spcBef>
              <a:spcAft>
                <a:spcPts val="400"/>
              </a:spcAft>
            </a:pPr>
            <a:r>
              <a:rPr lang="en-US" sz="2400" b="0" dirty="0">
                <a:solidFill>
                  <a:schemeClr val="tx1"/>
                </a:solidFill>
              </a:rPr>
              <a:t>Ivonescimab: </a:t>
            </a:r>
            <a:r>
              <a:rPr lang="en-US" sz="2400" b="0" dirty="0" err="1">
                <a:solidFill>
                  <a:schemeClr val="tx1"/>
                </a:solidFill>
              </a:rPr>
              <a:t>HARMONi</a:t>
            </a:r>
            <a:r>
              <a:rPr lang="en-US" sz="2400" b="0" dirty="0">
                <a:solidFill>
                  <a:schemeClr val="tx1"/>
                </a:solidFill>
              </a:rPr>
              <a:t> Phase III trial — Ivonescimab/chemotherapy </a:t>
            </a:r>
          </a:p>
          <a:p>
            <a:pPr>
              <a:spcBef>
                <a:spcPts val="0"/>
              </a:spcBef>
              <a:spcAft>
                <a:spcPts val="400"/>
              </a:spcAft>
            </a:pPr>
            <a:r>
              <a:rPr lang="en-US" sz="2400" b="0" dirty="0">
                <a:solidFill>
                  <a:schemeClr val="bg1"/>
                </a:solidFill>
              </a:rPr>
              <a:t>Sacituzumab tirumotecan: OptiTROP-Lung04 study </a:t>
            </a:r>
          </a:p>
          <a:p>
            <a:pPr>
              <a:spcBef>
                <a:spcPts val="0"/>
              </a:spcBef>
              <a:spcAft>
                <a:spcPts val="400"/>
              </a:spcAft>
            </a:pPr>
            <a:endParaRPr lang="en-US" sz="1800" b="0" dirty="0"/>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6213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EAC2B0-4966-55C7-EE12-57730DBBAAE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24996" y="374650"/>
            <a:ext cx="10142007" cy="5167955"/>
          </a:xfrm>
          <a:prstGeom prst="rect">
            <a:avLst/>
          </a:prstGeom>
          <a:ln>
            <a:solidFill>
              <a:schemeClr val="accent1"/>
            </a:solidFill>
          </a:ln>
        </p:spPr>
      </p:pic>
      <p:sp>
        <p:nvSpPr>
          <p:cNvPr id="5" name="TextBox 4">
            <a:extLst>
              <a:ext uri="{FF2B5EF4-FFF2-40B4-BE49-F238E27FC236}">
                <a16:creationId xmlns:a16="http://schemas.microsoft.com/office/drawing/2014/main" id="{7A95EDE7-01FA-9E04-20D1-5E9980DCB5D8}"/>
              </a:ext>
            </a:extLst>
          </p:cNvPr>
          <p:cNvSpPr txBox="1"/>
          <p:nvPr/>
        </p:nvSpPr>
        <p:spPr>
          <a:xfrm>
            <a:off x="5766563" y="6175573"/>
            <a:ext cx="38616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Fang W et al, NEJM, 2025; Zhang et al. ASCO 2025.</a:t>
            </a:r>
          </a:p>
        </p:txBody>
      </p:sp>
      <p:sp>
        <p:nvSpPr>
          <p:cNvPr id="6" name="TextBox 5">
            <a:extLst>
              <a:ext uri="{FF2B5EF4-FFF2-40B4-BE49-F238E27FC236}">
                <a16:creationId xmlns:a16="http://schemas.microsoft.com/office/drawing/2014/main" id="{4CBD9950-630E-2D1D-17B8-6430691028AB}"/>
              </a:ext>
            </a:extLst>
          </p:cNvPr>
          <p:cNvSpPr txBox="1"/>
          <p:nvPr/>
        </p:nvSpPr>
        <p:spPr>
          <a:xfrm>
            <a:off x="2468192" y="5788908"/>
            <a:ext cx="2652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Limited to patients of age &lt; 75 yrs</a:t>
            </a:r>
          </a:p>
        </p:txBody>
      </p:sp>
    </p:spTree>
    <p:extLst>
      <p:ext uri="{BB962C8B-B14F-4D97-AF65-F5344CB8AC3E}">
        <p14:creationId xmlns:p14="http://schemas.microsoft.com/office/powerpoint/2010/main" val="141921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20D4-01E4-92B2-236D-C8755E61F798}"/>
              </a:ext>
            </a:extLst>
          </p:cNvPr>
          <p:cNvSpPr>
            <a:spLocks noGrp="1"/>
          </p:cNvSpPr>
          <p:nvPr>
            <p:ph type="title" idx="4294967295"/>
          </p:nvPr>
        </p:nvSpPr>
        <p:spPr>
          <a:xfrm>
            <a:off x="0" y="115593"/>
            <a:ext cx="12192000" cy="834308"/>
          </a:xfrm>
        </p:spPr>
        <p:txBody>
          <a:bodyPr/>
          <a:lstStyle/>
          <a:p>
            <a:pPr algn="ctr"/>
            <a:r>
              <a:rPr lang="en-US" dirty="0">
                <a:latin typeface="Calibri" panose="020F0502020204030204" pitchFamily="34" charset="0"/>
                <a:cs typeface="Calibri" panose="020F0502020204030204" pitchFamily="34" charset="0"/>
              </a:rPr>
              <a:t>Optitrop-Lung04 trial</a:t>
            </a:r>
          </a:p>
        </p:txBody>
      </p:sp>
      <p:sp>
        <p:nvSpPr>
          <p:cNvPr id="4" name="TextBox 3">
            <a:extLst>
              <a:ext uri="{FF2B5EF4-FFF2-40B4-BE49-F238E27FC236}">
                <a16:creationId xmlns:a16="http://schemas.microsoft.com/office/drawing/2014/main" id="{BBF79059-FF03-473B-08D7-68001539C5C6}"/>
              </a:ext>
            </a:extLst>
          </p:cNvPr>
          <p:cNvSpPr txBox="1"/>
          <p:nvPr/>
        </p:nvSpPr>
        <p:spPr>
          <a:xfrm>
            <a:off x="4875124" y="6232018"/>
            <a:ext cx="20816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Fang W et al, NEJM, 2025.</a:t>
            </a:r>
          </a:p>
        </p:txBody>
      </p:sp>
      <p:pic>
        <p:nvPicPr>
          <p:cNvPr id="5" name="Picture 4">
            <a:extLst>
              <a:ext uri="{FF2B5EF4-FFF2-40B4-BE49-F238E27FC236}">
                <a16:creationId xmlns:a16="http://schemas.microsoft.com/office/drawing/2014/main" id="{19C6163A-5FB3-C496-B418-460C11E151F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52403" y="1135068"/>
            <a:ext cx="5332513" cy="3247364"/>
          </a:xfrm>
          <a:prstGeom prst="rect">
            <a:avLst/>
          </a:prstGeom>
          <a:ln>
            <a:solidFill>
              <a:schemeClr val="accent1"/>
            </a:solidFill>
          </a:ln>
        </p:spPr>
      </p:pic>
      <p:pic>
        <p:nvPicPr>
          <p:cNvPr id="6" name="Picture 5">
            <a:extLst>
              <a:ext uri="{FF2B5EF4-FFF2-40B4-BE49-F238E27FC236}">
                <a16:creationId xmlns:a16="http://schemas.microsoft.com/office/drawing/2014/main" id="{B7A5B802-AC25-C0D1-AA28-DF2C71CAB05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94476" y="1126712"/>
            <a:ext cx="5402166" cy="3301324"/>
          </a:xfrm>
          <a:prstGeom prst="rect">
            <a:avLst/>
          </a:prstGeom>
          <a:ln>
            <a:solidFill>
              <a:schemeClr val="accent1"/>
            </a:solidFill>
          </a:ln>
        </p:spPr>
      </p:pic>
      <p:sp>
        <p:nvSpPr>
          <p:cNvPr id="7" name="TextBox 6">
            <a:extLst>
              <a:ext uri="{FF2B5EF4-FFF2-40B4-BE49-F238E27FC236}">
                <a16:creationId xmlns:a16="http://schemas.microsoft.com/office/drawing/2014/main" id="{3C470339-E257-A5B0-4E30-2A66A4EA299B}"/>
              </a:ext>
            </a:extLst>
          </p:cNvPr>
          <p:cNvSpPr txBox="1"/>
          <p:nvPr/>
        </p:nvSpPr>
        <p:spPr>
          <a:xfrm>
            <a:off x="8505623" y="4604847"/>
            <a:ext cx="1695529"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0.6; NE vs 17.4m</a:t>
            </a:r>
          </a:p>
        </p:txBody>
      </p:sp>
      <p:sp>
        <p:nvSpPr>
          <p:cNvPr id="8" name="TextBox 7">
            <a:extLst>
              <a:ext uri="{FF2B5EF4-FFF2-40B4-BE49-F238E27FC236}">
                <a16:creationId xmlns:a16="http://schemas.microsoft.com/office/drawing/2014/main" id="{5199B5BA-9DEC-9F4B-175B-807D87B32B79}"/>
              </a:ext>
            </a:extLst>
          </p:cNvPr>
          <p:cNvSpPr txBox="1"/>
          <p:nvPr/>
        </p:nvSpPr>
        <p:spPr>
          <a:xfrm>
            <a:off x="2524064" y="4559243"/>
            <a:ext cx="1907125" cy="307777"/>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0.49; 8.3m vs. 4.3m</a:t>
            </a:r>
          </a:p>
        </p:txBody>
      </p:sp>
      <p:sp>
        <p:nvSpPr>
          <p:cNvPr id="9" name="TextBox 8">
            <a:extLst>
              <a:ext uri="{FF2B5EF4-FFF2-40B4-BE49-F238E27FC236}">
                <a16:creationId xmlns:a16="http://schemas.microsoft.com/office/drawing/2014/main" id="{A2E8F048-38EB-0B93-7DD2-3DAF58DE379A}"/>
              </a:ext>
            </a:extLst>
          </p:cNvPr>
          <p:cNvSpPr txBox="1"/>
          <p:nvPr/>
        </p:nvSpPr>
        <p:spPr>
          <a:xfrm>
            <a:off x="3556617" y="5351045"/>
            <a:ext cx="4144981" cy="584775"/>
          </a:xfrm>
          <a:prstGeom prst="rect">
            <a:avLst/>
          </a:prstGeom>
          <a:no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68D9D"/>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Salient AE with Sac-TMT: </a:t>
            </a:r>
          </a:p>
          <a:p>
            <a:pPr marL="0" marR="0" lvl="0" indent="0" algn="ctr" defTabSz="914400" rtl="0" eaLnBrk="1" fontAlgn="auto" latinLnBrk="0" hangingPunct="1">
              <a:lnSpc>
                <a:spcPct val="100000"/>
              </a:lnSpc>
              <a:spcBef>
                <a:spcPts val="0"/>
              </a:spcBef>
              <a:spcAft>
                <a:spcPts val="0"/>
              </a:spcAft>
              <a:buClr>
                <a:srgbClr val="068D9D"/>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Stomatitis; 64% (Gr 1 22%, Gr 2 37% &amp; Gr 3 5%)</a:t>
            </a:r>
          </a:p>
        </p:txBody>
      </p:sp>
    </p:spTree>
    <p:extLst>
      <p:ext uri="{BB962C8B-B14F-4D97-AF65-F5344CB8AC3E}">
        <p14:creationId xmlns:p14="http://schemas.microsoft.com/office/powerpoint/2010/main" val="8998713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F60E3-EAD9-600E-59A3-D0644D4B7179}"/>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3D9081E-3BC6-91B4-5B5A-A53CE3455201}"/>
              </a:ext>
            </a:extLst>
          </p:cNvPr>
          <p:cNvSpPr txBox="1">
            <a:spLocks/>
          </p:cNvSpPr>
          <p:nvPr/>
        </p:nvSpPr>
        <p:spPr>
          <a:xfrm>
            <a:off x="609600"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6" name="Rectangle 4">
            <a:extLst>
              <a:ext uri="{FF2B5EF4-FFF2-40B4-BE49-F238E27FC236}">
                <a16:creationId xmlns:a16="http://schemas.microsoft.com/office/drawing/2014/main" id="{14DD2AC6-24DC-1DC3-F8C5-FE1AC0B894DE}"/>
              </a:ext>
            </a:extLst>
          </p:cNvPr>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Four Exciting Programs on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Management of Gynecologic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1B58BBEE-3318-02FC-FD89-08F46EAF79A7}"/>
              </a:ext>
            </a:extLst>
          </p:cNvPr>
          <p:cNvSpPr txBox="1">
            <a:spLocks noChangeArrowheads="1"/>
          </p:cNvSpPr>
          <p:nvPr/>
        </p:nvSpPr>
        <p:spPr bwMode="auto">
          <a:xfrm>
            <a:off x="0" y="134532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Series During the 2026 Society of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Gynecologic Oncology (SGO) Annual Meeting on Women’s Cancer®</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Content Placeholder 2">
            <a:extLst>
              <a:ext uri="{FF2B5EF4-FFF2-40B4-BE49-F238E27FC236}">
                <a16:creationId xmlns:a16="http://schemas.microsoft.com/office/drawing/2014/main" id="{C9C08E9F-68B2-E894-9CBB-07E5EC7CAE1A}"/>
              </a:ext>
            </a:extLst>
          </p:cNvPr>
          <p:cNvSpPr txBox="1">
            <a:spLocks/>
          </p:cNvSpPr>
          <p:nvPr/>
        </p:nvSpPr>
        <p:spPr>
          <a:xfrm>
            <a:off x="609600" y="4186253"/>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Immunotherapy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5" name="Content Placeholder 2">
            <a:extLst>
              <a:ext uri="{FF2B5EF4-FFF2-40B4-BE49-F238E27FC236}">
                <a16:creationId xmlns:a16="http://schemas.microsoft.com/office/drawing/2014/main" id="{B532A3C1-B91F-7FF3-EAA1-67C45A8115A0}"/>
              </a:ext>
            </a:extLst>
          </p:cNvPr>
          <p:cNvSpPr txBox="1">
            <a:spLocks/>
          </p:cNvSpPr>
          <p:nvPr/>
        </p:nvSpPr>
        <p:spPr>
          <a:xfrm>
            <a:off x="6217922"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
        <p:nvSpPr>
          <p:cNvPr id="12" name="Content Placeholder 2">
            <a:extLst>
              <a:ext uri="{FF2B5EF4-FFF2-40B4-BE49-F238E27FC236}">
                <a16:creationId xmlns:a16="http://schemas.microsoft.com/office/drawing/2014/main" id="{2DC9C180-74D0-AF7E-A83C-F89C0E6C7B4D}"/>
              </a:ext>
            </a:extLst>
          </p:cNvPr>
          <p:cNvSpPr txBox="1">
            <a:spLocks/>
          </p:cNvSpPr>
          <p:nvPr/>
        </p:nvSpPr>
        <p:spPr>
          <a:xfrm>
            <a:off x="6217922" y="419740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in 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Tree>
    <p:custDataLst>
      <p:tags r:id="rId1"/>
    </p:custDataLst>
    <p:extLst>
      <p:ext uri="{BB962C8B-B14F-4D97-AF65-F5344CB8AC3E}">
        <p14:creationId xmlns:p14="http://schemas.microsoft.com/office/powerpoint/2010/main" val="1356045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and ABIM </a:t>
            </a:r>
            <a:br>
              <a:rPr lang="en-US" sz="3600" i="1" dirty="0"/>
            </a:br>
            <a:r>
              <a:rPr lang="en-US" sz="3600" i="1" dirty="0"/>
              <a:t>MOC credit is provided in the Zoom chat room. </a:t>
            </a:r>
            <a:br>
              <a:rPr lang="en-US" sz="3600" i="1" dirty="0"/>
            </a:br>
            <a:r>
              <a:rPr lang="en-US" sz="3600" i="1" dirty="0"/>
              <a:t>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050039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349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Four Exciting Programs on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Management of Gynecologic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34532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Series During the 2026 Society of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Gynecologic Oncology (SGO) Annual Meeting on Women’s Cancer®</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Content Placeholder 2">
            <a:extLst>
              <a:ext uri="{FF2B5EF4-FFF2-40B4-BE49-F238E27FC236}">
                <a16:creationId xmlns:a16="http://schemas.microsoft.com/office/drawing/2014/main" id="{9126C58E-722F-FBA2-D42A-19D3D547AA06}"/>
              </a:ext>
            </a:extLst>
          </p:cNvPr>
          <p:cNvSpPr txBox="1">
            <a:spLocks/>
          </p:cNvSpPr>
          <p:nvPr/>
        </p:nvSpPr>
        <p:spPr>
          <a:xfrm>
            <a:off x="609600" y="4186253"/>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Immunotherapy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5" name="Content Placeholder 2">
            <a:extLst>
              <a:ext uri="{FF2B5EF4-FFF2-40B4-BE49-F238E27FC236}">
                <a16:creationId xmlns:a16="http://schemas.microsoft.com/office/drawing/2014/main" id="{915F2919-2BFB-9570-56F3-43A6C8F21BA1}"/>
              </a:ext>
            </a:extLst>
          </p:cNvPr>
          <p:cNvSpPr txBox="1">
            <a:spLocks/>
          </p:cNvSpPr>
          <p:nvPr/>
        </p:nvSpPr>
        <p:spPr>
          <a:xfrm>
            <a:off x="6217922"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
        <p:nvSpPr>
          <p:cNvPr id="12" name="Content Placeholder 2">
            <a:extLst>
              <a:ext uri="{FF2B5EF4-FFF2-40B4-BE49-F238E27FC236}">
                <a16:creationId xmlns:a16="http://schemas.microsoft.com/office/drawing/2014/main" id="{825BC1AB-8F24-77FD-0E92-984F1508C61E}"/>
              </a:ext>
            </a:extLst>
          </p:cNvPr>
          <p:cNvSpPr txBox="1">
            <a:spLocks/>
          </p:cNvSpPr>
          <p:nvPr/>
        </p:nvSpPr>
        <p:spPr>
          <a:xfrm>
            <a:off x="6217922" y="419740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in 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Tree>
    <p:custDataLst>
      <p:tags r:id="rId1"/>
    </p:custDataLst>
    <p:extLst>
      <p:ext uri="{BB962C8B-B14F-4D97-AF65-F5344CB8AC3E}">
        <p14:creationId xmlns:p14="http://schemas.microsoft.com/office/powerpoint/2010/main" val="296181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Christine L Hann,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Jacob Sands,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14,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09084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7979-9311-EC74-DD46-F824D286A85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B89E9F8-DA5B-B918-79A9-9F12777CC4E0}"/>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Consensus or Controversy? Clinical Investigators Discuss </a:t>
            </a:r>
            <a:br>
              <a:rPr lang="en-US" sz="3600" dirty="0"/>
            </a:br>
            <a:r>
              <a:rPr lang="en-US" sz="3600" dirty="0"/>
              <a:t>and Debate Current Approaches to First- and Second-Line Therapy for HR-Positive Metastatic Breast Cancer</a:t>
            </a:r>
          </a:p>
        </p:txBody>
      </p:sp>
      <p:sp>
        <p:nvSpPr>
          <p:cNvPr id="12" name="Text Box 3">
            <a:extLst>
              <a:ext uri="{FF2B5EF4-FFF2-40B4-BE49-F238E27FC236}">
                <a16:creationId xmlns:a16="http://schemas.microsoft.com/office/drawing/2014/main" id="{D6D63EC4-8F66-68FA-B82D-C836E365A20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2E87A2D-C947-F2F9-F1BB-AC5D2CCCDF0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25D1F7D-E471-2530-F9A1-2A655782A918}"/>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April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5299C34-1497-96AB-A0AD-54C7E19595A9}"/>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6BE61048-23A4-CCA6-B7DC-99277CD1E27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85579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6687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3532650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Kittai</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420395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Suresh S Ramalingam,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Director, Winship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Roberto C Goizueta Chair for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Emory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Atlanta, Georgia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29726"/>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Helena Yu,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Attending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929726"/>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1323787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Alan H Bryce,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2147369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05992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E28A-5D58-7BF7-DE50-22F95B33C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0BF24-DEC3-0316-D973-B457CB83DC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DFECB64D-21A9-A90E-1DDA-44F9F3136547}"/>
              </a:ext>
            </a:extLst>
          </p:cNvPr>
          <p:cNvSpPr>
            <a:spLocks noGrp="1"/>
          </p:cNvSpPr>
          <p:nvPr>
            <p:ph idx="1"/>
          </p:nvPr>
        </p:nvSpPr>
        <p:spPr>
          <a:xfrm>
            <a:off x="1055440" y="1484784"/>
            <a:ext cx="10358967" cy="4246833"/>
          </a:xfrm>
        </p:spPr>
        <p:txBody>
          <a:bodyPr/>
          <a:lstStyle/>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Genomics of EGFR (and HER2)</a:t>
            </a:r>
            <a:endParaRPr lang="en-US" sz="2400"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ea typeface="Calibri" panose="020F0502020204030204" pitchFamily="34" charset="0"/>
                <a:cs typeface="Calibri" panose="020F0502020204030204" pitchFamily="34" charset="0"/>
              </a:rPr>
              <a:t>Metastatic disease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Localized disease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ea typeface="Calibri" panose="020F0502020204030204" pitchFamily="34" charset="0"/>
                <a:cs typeface="Calibri" panose="020F0502020204030204" pitchFamily="34" charset="0"/>
              </a:rPr>
              <a:t>EGFR exon 20 insertion mutations</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New agents</a:t>
            </a: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0829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914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24847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Suresh S Ramalingam,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Director, Winship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Roberto C Goizueta Chair for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Emory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Atlanta, Georgia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29726"/>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Helena Yu,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Oncologist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Attending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929726"/>
            <a:ext cx="1443490" cy="1443490"/>
          </a:xfrm>
          <a:prstGeom prst="rect">
            <a:avLst/>
          </a:prstGeom>
        </p:spPr>
      </p:pic>
    </p:spTree>
    <p:extLst>
      <p:ext uri="{BB962C8B-B14F-4D97-AF65-F5344CB8AC3E}">
        <p14:creationId xmlns:p14="http://schemas.microsoft.com/office/powerpoint/2010/main" val="3043756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48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9576202" cy="4605235"/>
          </a:xfrm>
        </p:spPr>
        <p:txBody>
          <a:bodyPr/>
          <a:lstStyle/>
          <a:p>
            <a:pPr marL="98425" indent="0">
              <a:buNone/>
            </a:pPr>
            <a:r>
              <a:rPr lang="en-US" sz="2500" b="0" dirty="0"/>
              <a:t>This activity is supported by educational grants from AstraZeneca Pharmaceuticals LP and Daiichi Sankyo Inc.</a:t>
            </a:r>
          </a:p>
        </p:txBody>
      </p:sp>
    </p:spTree>
    <p:extLst>
      <p:ext uri="{BB962C8B-B14F-4D97-AF65-F5344CB8AC3E}">
        <p14:creationId xmlns:p14="http://schemas.microsoft.com/office/powerpoint/2010/main" val="883416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a:t>
            </a:r>
            <a:b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Four Exciting Programs on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Management of Gynecologic Cancers</a:t>
            </a:r>
            <a:endParaRPr lang="en-US" sz="3200" dirty="0">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34532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Series During the 2026 Society of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Gynecologic Oncology (SGO) Annual Meeting on Women’s Cancer®</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Content Placeholder 2">
            <a:extLst>
              <a:ext uri="{FF2B5EF4-FFF2-40B4-BE49-F238E27FC236}">
                <a16:creationId xmlns:a16="http://schemas.microsoft.com/office/drawing/2014/main" id="{9126C58E-722F-FBA2-D42A-19D3D547AA06}"/>
              </a:ext>
            </a:extLst>
          </p:cNvPr>
          <p:cNvSpPr txBox="1">
            <a:spLocks/>
          </p:cNvSpPr>
          <p:nvPr/>
        </p:nvSpPr>
        <p:spPr>
          <a:xfrm>
            <a:off x="609600" y="4186253"/>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Immunotherapy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Saturday, April 11,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12:45 PM – 2:15 PM AST</a:t>
            </a:r>
          </a:p>
        </p:txBody>
      </p:sp>
      <p:sp>
        <p:nvSpPr>
          <p:cNvPr id="5" name="Content Placeholder 2">
            <a:extLst>
              <a:ext uri="{FF2B5EF4-FFF2-40B4-BE49-F238E27FC236}">
                <a16:creationId xmlns:a16="http://schemas.microsoft.com/office/drawing/2014/main" id="{915F2919-2BFB-9570-56F3-43A6C8F21BA1}"/>
              </a:ext>
            </a:extLst>
          </p:cNvPr>
          <p:cNvSpPr txBox="1">
            <a:spLocks/>
          </p:cNvSpPr>
          <p:nvPr/>
        </p:nvSpPr>
        <p:spPr>
          <a:xfrm>
            <a:off x="6217922" y="220216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
        <p:nvSpPr>
          <p:cNvPr id="12" name="Content Placeholder 2">
            <a:extLst>
              <a:ext uri="{FF2B5EF4-FFF2-40B4-BE49-F238E27FC236}">
                <a16:creationId xmlns:a16="http://schemas.microsoft.com/office/drawing/2014/main" id="{825BC1AB-8F24-77FD-0E92-984F1508C61E}"/>
              </a:ext>
            </a:extLst>
          </p:cNvPr>
          <p:cNvSpPr txBox="1">
            <a:spLocks/>
          </p:cNvSpPr>
          <p:nvPr/>
        </p:nvSpPr>
        <p:spPr>
          <a:xfrm>
            <a:off x="6217922" y="4197405"/>
            <a:ext cx="5364480" cy="189859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in Gynecologic Cancers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April 12,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1:30 PM – 3:00 PM AST</a:t>
            </a:r>
          </a:p>
        </p:txBody>
      </p:sp>
    </p:spTree>
    <p:custDataLst>
      <p:tags r:id="rId1"/>
    </p:custDataLst>
    <p:extLst>
      <p:ext uri="{BB962C8B-B14F-4D97-AF65-F5344CB8AC3E}">
        <p14:creationId xmlns:p14="http://schemas.microsoft.com/office/powerpoint/2010/main" val="1591121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Christine L Hann,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Jacob Sands,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14,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837156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7979-9311-EC74-DD46-F824D286A85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B89E9F8-DA5B-B918-79A9-9F12777CC4E0}"/>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Consensus or Controversy? Clinical Investigators Discuss </a:t>
            </a:r>
            <a:br>
              <a:rPr lang="en-US" sz="3600" dirty="0"/>
            </a:br>
            <a:r>
              <a:rPr lang="en-US" sz="3600" dirty="0"/>
              <a:t>and Debate Current Approaches to First- and Second-Line Therapy for HR-Positive Metastatic Breast Cancer</a:t>
            </a:r>
          </a:p>
        </p:txBody>
      </p:sp>
      <p:sp>
        <p:nvSpPr>
          <p:cNvPr id="12" name="Text Box 3">
            <a:extLst>
              <a:ext uri="{FF2B5EF4-FFF2-40B4-BE49-F238E27FC236}">
                <a16:creationId xmlns:a16="http://schemas.microsoft.com/office/drawing/2014/main" id="{D6D63EC4-8F66-68FA-B82D-C836E365A20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2E87A2D-C947-F2F9-F1BB-AC5D2CCCDF0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25D1F7D-E471-2530-F9A1-2A655782A918}"/>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April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5299C34-1497-96AB-A0AD-54C7E19595A9}"/>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6BE61048-23A4-CCA6-B7DC-99277CD1E27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61394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715062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368943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Kittai</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2958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157214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Alan H Bryce,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rPr>
              <a:t>Additional faculty to be announced.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710761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B67C5-0DBC-1349-332F-2C2D5B11EA8A}"/>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ADAED005-06B2-F9F9-B9FE-69E1B3B78B6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Suresh S Ramalingam,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Helena Yu,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098793CC-D620-D71F-DB37-1733356E54D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3794FFEC-BC08-71CE-6B2C-D80DF23C4E20}"/>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A297CC46-AAB1-CDED-77E4-FE354CAC0383}"/>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2F650E6-A8AC-CCAD-CA88-225BB446F830}"/>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April 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763B584-5C34-A0FE-2158-375D67EF24BD}"/>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C2046BF4-6DF4-A07F-5EA5-BD8359456FCF}"/>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EGFR-Mutant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97373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62039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and Daiichi Sankyo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Ramalingam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2204864"/>
          <a:ext cx="10229367" cy="1460207"/>
        </p:xfrm>
        <a:graphic>
          <a:graphicData uri="http://schemas.openxmlformats.org/drawingml/2006/table">
            <a:tbl>
              <a:tblPr firstRow="1" bandRow="1">
                <a:tableStyleId>{F2DE63D5-997A-4646-A377-4702673A728D}</a:tableStyleId>
              </a:tblPr>
              <a:tblGrid>
                <a:gridCol w="2749858">
                  <a:extLst>
                    <a:ext uri="{9D8B030D-6E8A-4147-A177-3AD203B41FA5}">
                      <a16:colId xmlns:a16="http://schemas.microsoft.com/office/drawing/2014/main" val="20000"/>
                    </a:ext>
                  </a:extLst>
                </a:gridCol>
                <a:gridCol w="7479509">
                  <a:extLst>
                    <a:ext uri="{9D8B030D-6E8A-4147-A177-3AD203B41FA5}">
                      <a16:colId xmlns:a16="http://schemas.microsoft.com/office/drawing/2014/main" val="3833924404"/>
                    </a:ext>
                  </a:extLst>
                </a:gridCol>
              </a:tblGrid>
              <a:tr h="14602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 (Research Funding to Institution)</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Bristol Myers Squibb, Merck,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Yu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647390" y="2132856"/>
          <a:ext cx="8897219" cy="2160240"/>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311535">
                  <a:extLst>
                    <a:ext uri="{9D8B030D-6E8A-4147-A177-3AD203B41FA5}">
                      <a16:colId xmlns:a16="http://schemas.microsoft.com/office/drawing/2014/main" val="3833924404"/>
                    </a:ext>
                  </a:extLst>
                </a:gridCol>
              </a:tblGrid>
              <a:tr h="116943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Bristol Myers Squibb, Janssen Biotech Inc, </a:t>
                      </a:r>
                      <a:r>
                        <a:rPr lang="en-US" b="0" dirty="0" err="1">
                          <a:solidFill>
                            <a:schemeClr val="tx1"/>
                          </a:solidFill>
                        </a:rPr>
                        <a:t>SystImmune</a:t>
                      </a:r>
                      <a:r>
                        <a:rPr lang="en-US" b="0" dirty="0">
                          <a:solidFill>
                            <a:schemeClr val="tx1"/>
                          </a:solidFill>
                        </a:rPr>
                        <a:t> Inc, Taiho Oncology Inc, Takeda Pharmaceuticals USA Inc </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08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Daiichi Sankyo Inc, Janssen Biotech Inc, Kumquat Biosciences, </a:t>
                      </a:r>
                      <a:r>
                        <a:rPr lang="en-US" sz="1800" b="0" kern="1200" dirty="0" err="1">
                          <a:solidFill>
                            <a:schemeClr val="tx1"/>
                          </a:solidFill>
                          <a:effectLst/>
                          <a:latin typeface="+mn-lt"/>
                          <a:ea typeface="+mn-ea"/>
                          <a:cs typeface="+mn-cs"/>
                        </a:rPr>
                        <a:t>SystImmune</a:t>
                      </a:r>
                      <a:r>
                        <a:rPr lang="en-US" sz="1800" b="0" kern="1200" dirty="0">
                          <a:solidFill>
                            <a:schemeClr val="tx1"/>
                          </a:solidFill>
                          <a:effectLst/>
                          <a:latin typeface="+mn-lt"/>
                          <a:ea typeface="+mn-ea"/>
                          <a:cs typeface="+mn-cs"/>
                        </a:rPr>
                        <a:t> Inc, Taiho Oncology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1319795"/>
                  </a:ext>
                </a:extLst>
              </a:tr>
            </a:tbl>
          </a:graphicData>
        </a:graphic>
      </p:graphicFrame>
    </p:spTree>
    <p:custDataLst>
      <p:tags r:id="rId1"/>
    </p:custDataLst>
    <p:extLst>
      <p:ext uri="{BB962C8B-B14F-4D97-AF65-F5344CB8AC3E}">
        <p14:creationId xmlns:p14="http://schemas.microsoft.com/office/powerpoint/2010/main" val="1385934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1895505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A23BEE3-3227-4D63-7306-5B32A444C2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152" y="2767157"/>
            <a:ext cx="6683192" cy="3773219"/>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91E0651-A2C8-5020-9F7E-0EF888A6B918}"/>
              </a:ext>
            </a:extLst>
          </p:cNvPr>
          <p:cNvPicPr>
            <a:picLocks noChangeAspect="1"/>
          </p:cNvPicPr>
          <p:nvPr/>
        </p:nvPicPr>
        <p:blipFill>
          <a:blip r:embed="rId4"/>
          <a:stretch>
            <a:fillRect/>
          </a:stretch>
        </p:blipFill>
        <p:spPr>
          <a:xfrm>
            <a:off x="4799856" y="317624"/>
            <a:ext cx="7200800" cy="40226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0287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Helena Yu, MD</a:t>
            </a:r>
          </a:p>
          <a:p>
            <a:pPr>
              <a:lnSpc>
                <a:spcPct val="100000"/>
              </a:lnSpc>
              <a:spcBef>
                <a:spcPts val="0"/>
              </a:spcBef>
              <a:spcAft>
                <a:spcPts val="600"/>
              </a:spcAft>
            </a:pPr>
            <a:r>
              <a:rPr lang="en-US" sz="1600" b="0" dirty="0" err="1"/>
              <a:t>Jänne</a:t>
            </a:r>
            <a:r>
              <a:rPr lang="en-US" sz="1600" b="0" dirty="0"/>
              <a:t> PA et al. Survival with </a:t>
            </a:r>
            <a:r>
              <a:rPr lang="en-US" sz="1600" b="0" dirty="0" err="1"/>
              <a:t>osimertinib</a:t>
            </a:r>
            <a:r>
              <a:rPr lang="en-US" sz="1600" b="0" dirty="0"/>
              <a:t> plus chemotherapy in EGFR-mutated advanced NSCLC. </a:t>
            </a:r>
            <a:r>
              <a:rPr lang="en-US" sz="1600" b="0" i="1" dirty="0"/>
              <a:t>N Engl J Med </a:t>
            </a:r>
            <a:r>
              <a:rPr lang="en-US" sz="1600" b="0" dirty="0"/>
              <a:t>2026;394(1):27-38.</a:t>
            </a:r>
          </a:p>
          <a:p>
            <a:pPr>
              <a:lnSpc>
                <a:spcPct val="100000"/>
              </a:lnSpc>
              <a:spcBef>
                <a:spcPts val="0"/>
              </a:spcBef>
              <a:spcAft>
                <a:spcPts val="600"/>
              </a:spcAft>
            </a:pPr>
            <a:r>
              <a:rPr lang="en-US" sz="1600" b="0" dirty="0" err="1"/>
              <a:t>Jänne</a:t>
            </a:r>
            <a:r>
              <a:rPr lang="en-US" sz="1600" b="0" dirty="0"/>
              <a:t> PA et al. FLAURA2: Exploratory overall survival (OS) analysis in patients (pts) with poorer prognostic factors treated with osimertinib (</a:t>
            </a:r>
            <a:r>
              <a:rPr lang="en-US" sz="1600" b="0" dirty="0" err="1"/>
              <a:t>osi</a:t>
            </a:r>
            <a:r>
              <a:rPr lang="en-US" sz="1600" b="0" dirty="0"/>
              <a:t>) ± platinum-pemetrexed chemotherapy (</a:t>
            </a:r>
            <a:r>
              <a:rPr lang="en-US" sz="1600" b="0" dirty="0" err="1"/>
              <a:t>CTx</a:t>
            </a:r>
            <a:r>
              <a:rPr lang="en-US" sz="1600" b="0" dirty="0"/>
              <a:t>) as first-line (1L) treatment (</a:t>
            </a:r>
            <a:r>
              <a:rPr lang="en-US" sz="1600" b="0" dirty="0" err="1"/>
              <a:t>tx</a:t>
            </a:r>
            <a:r>
              <a:rPr lang="en-US" sz="1600" b="0" dirty="0"/>
              <a:t>) for EGFR-mutated (EGFRm) advanced NSCLC. ESMO 2025;Abstract LBA77.</a:t>
            </a:r>
          </a:p>
          <a:p>
            <a:pPr>
              <a:lnSpc>
                <a:spcPct val="100000"/>
              </a:lnSpc>
              <a:spcBef>
                <a:spcPts val="0"/>
              </a:spcBef>
              <a:spcAft>
                <a:spcPts val="600"/>
              </a:spcAft>
            </a:pPr>
            <a:r>
              <a:rPr lang="en-US" sz="1600" b="0" dirty="0"/>
              <a:t>Elamin YY et al. NorthStar: A phase II randomized study of osimertinib (OSI) with or without local consolidative therapy (LCT) for metastatic EGFR-mutant non-small cell lung cancer (NSCLC). ESMO 2025;Abstract LBA72. </a:t>
            </a:r>
          </a:p>
          <a:p>
            <a:pPr>
              <a:lnSpc>
                <a:spcPct val="100000"/>
              </a:lnSpc>
              <a:spcBef>
                <a:spcPts val="0"/>
              </a:spcBef>
              <a:spcAft>
                <a:spcPts val="600"/>
              </a:spcAft>
            </a:pPr>
            <a:r>
              <a:rPr lang="en-US" sz="1600" b="0" dirty="0"/>
              <a:t>Yang JC et al. Overall survival with </a:t>
            </a:r>
            <a:r>
              <a:rPr lang="en-US" sz="1600" b="0" dirty="0" err="1"/>
              <a:t>amivantamab-lazertinib</a:t>
            </a:r>
            <a:r>
              <a:rPr lang="en-US" sz="1600" b="0" dirty="0"/>
              <a:t> in EGFR-mutated advanced NSCLC. </a:t>
            </a:r>
            <a:r>
              <a:rPr lang="en-US" sz="1600" b="0" i="1" dirty="0"/>
              <a:t>N Engl J Med </a:t>
            </a:r>
            <a:r>
              <a:rPr lang="en-US" sz="1600" b="0" dirty="0"/>
              <a:t>2025;393(17):1681-93.</a:t>
            </a:r>
          </a:p>
          <a:p>
            <a:pPr>
              <a:lnSpc>
                <a:spcPct val="100000"/>
              </a:lnSpc>
              <a:spcBef>
                <a:spcPts val="0"/>
              </a:spcBef>
              <a:spcAft>
                <a:spcPts val="600"/>
              </a:spcAft>
            </a:pPr>
            <a:r>
              <a:rPr lang="en-US" sz="1600" b="0" dirty="0"/>
              <a:t>Scott SC et al. PALOMA-2: Subcutaneous </a:t>
            </a:r>
            <a:r>
              <a:rPr lang="en-US" sz="1600" b="0" dirty="0" err="1"/>
              <a:t>amivantamab</a:t>
            </a:r>
            <a:r>
              <a:rPr lang="en-US" sz="1600" b="0" dirty="0"/>
              <a:t> administered every 4 weeks plus </a:t>
            </a:r>
            <a:r>
              <a:rPr lang="en-US" sz="1600" b="0" dirty="0" err="1"/>
              <a:t>lazertinib</a:t>
            </a:r>
            <a:r>
              <a:rPr lang="en-US" sz="1600" b="0" dirty="0"/>
              <a:t> in first-line EGFR-mutated advanced NSCLC. WCLC 2025;Abstract MA08.05.</a:t>
            </a:r>
          </a:p>
          <a:p>
            <a:pPr>
              <a:lnSpc>
                <a:spcPct val="100000"/>
              </a:lnSpc>
              <a:spcBef>
                <a:spcPts val="0"/>
              </a:spcBef>
              <a:spcAft>
                <a:spcPts val="600"/>
              </a:spcAft>
            </a:pPr>
            <a:r>
              <a:rPr lang="en-US" sz="1600" b="0" dirty="0"/>
              <a:t>Alexander M et al. Subcutaneous versus intravenous amivantamab, both in combination with lazertinib, in refractory EGFR-mutated non-small cell lung cancer: Patient satisfaction and resource utilization results from the PALOMA-3 study. </a:t>
            </a:r>
            <a:r>
              <a:rPr lang="en-US" sz="1600" b="0" i="1" dirty="0" err="1"/>
              <a:t>Eur</a:t>
            </a:r>
            <a:r>
              <a:rPr lang="en-US" sz="1600" b="0" i="1" dirty="0"/>
              <a:t> J Cancer </a:t>
            </a:r>
            <a:r>
              <a:rPr lang="en-US" sz="1600" b="0" dirty="0"/>
              <a:t>2025;227:115624.</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E9CD9-516C-7C00-E8E3-B69B5FE61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C6017-CFE6-E58A-D41D-4AF970B91491}"/>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6C664496-0AC5-B5C2-84E5-596B1F30BFE1}"/>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Helena Yu, MD (continued)</a:t>
            </a:r>
            <a:endParaRPr lang="en-US" sz="2000" dirty="0"/>
          </a:p>
          <a:p>
            <a:pPr>
              <a:lnSpc>
                <a:spcPct val="100000"/>
              </a:lnSpc>
              <a:spcBef>
                <a:spcPts val="0"/>
              </a:spcBef>
              <a:spcAft>
                <a:spcPts val="600"/>
              </a:spcAft>
            </a:pPr>
            <a:r>
              <a:rPr lang="en-US" sz="1600" b="0" dirty="0"/>
              <a:t>Sands J et al. </a:t>
            </a:r>
            <a:r>
              <a:rPr lang="en-US" sz="1600" b="0" dirty="0" err="1"/>
              <a:t>Datopotamab</a:t>
            </a:r>
            <a:r>
              <a:rPr lang="en-US" sz="1600" b="0" dirty="0"/>
              <a:t> </a:t>
            </a:r>
            <a:r>
              <a:rPr lang="en-US" sz="1600" b="0" dirty="0" err="1"/>
              <a:t>deruxtecan</a:t>
            </a:r>
            <a:r>
              <a:rPr lang="en-US" sz="1600" b="0" dirty="0"/>
              <a:t> in advanced or metastatic non-small cell lung cancer with actionable genomic alterations: Results from the phase II TROPION-Lung05 study. </a:t>
            </a:r>
            <a:r>
              <a:rPr lang="en-US" sz="1600" b="0" i="1" dirty="0"/>
              <a:t>J Clin Oncol </a:t>
            </a:r>
            <a:r>
              <a:rPr lang="en-US" sz="1600" b="0" dirty="0"/>
              <a:t>2025;43(10):1254-65.</a:t>
            </a:r>
          </a:p>
          <a:p>
            <a:pPr>
              <a:lnSpc>
                <a:spcPct val="100000"/>
              </a:lnSpc>
              <a:spcBef>
                <a:spcPts val="0"/>
              </a:spcBef>
              <a:spcAft>
                <a:spcPts val="600"/>
              </a:spcAft>
            </a:pPr>
            <a:r>
              <a:rPr lang="en-US" sz="1600" b="0" dirty="0"/>
              <a:t>Ahn MJ et al. A pooled analysis of </a:t>
            </a:r>
            <a:r>
              <a:rPr lang="en-US" sz="1600" b="0" dirty="0" err="1"/>
              <a:t>datopotamab</a:t>
            </a:r>
            <a:r>
              <a:rPr lang="en-US" sz="1600" b="0" dirty="0"/>
              <a:t> </a:t>
            </a:r>
            <a:r>
              <a:rPr lang="en-US" sz="1600" b="0" dirty="0" err="1"/>
              <a:t>deruxtecan</a:t>
            </a:r>
            <a:r>
              <a:rPr lang="en-US" sz="1600" b="0" dirty="0"/>
              <a:t> in patients with EGFR-mutated NSCLC. </a:t>
            </a:r>
            <a:r>
              <a:rPr lang="en-US" sz="1600" b="0" i="1" dirty="0"/>
              <a:t>J </a:t>
            </a:r>
            <a:r>
              <a:rPr lang="en-US" sz="1600" b="0" i="1" dirty="0" err="1"/>
              <a:t>Thorac</a:t>
            </a:r>
            <a:r>
              <a:rPr lang="en-US" sz="1600" b="0" i="1" dirty="0"/>
              <a:t> Oncol</a:t>
            </a:r>
            <a:r>
              <a:rPr lang="en-US" sz="1600" b="0" dirty="0"/>
              <a:t> 2025;20(11):1669-82.</a:t>
            </a:r>
          </a:p>
          <a:p>
            <a:pPr>
              <a:lnSpc>
                <a:spcPct val="100000"/>
              </a:lnSpc>
              <a:spcBef>
                <a:spcPts val="0"/>
              </a:spcBef>
              <a:spcAft>
                <a:spcPts val="600"/>
              </a:spcAft>
            </a:pPr>
            <a:r>
              <a:rPr lang="en-US" sz="1600" b="0" dirty="0"/>
              <a:t>Peled N et al. COMPEL: Osimertinib plus platinum-based chemotherapy in patients with EGFR-mutated advanced NSCLC and progression on first-line osimertinib. </a:t>
            </a:r>
            <a:r>
              <a:rPr lang="en-US" sz="1600" b="0" i="1" dirty="0"/>
              <a:t>ESMO Open </a:t>
            </a:r>
            <a:r>
              <a:rPr lang="en-US" sz="1600" b="0" dirty="0"/>
              <a:t>2025;10(10):105807.</a:t>
            </a:r>
          </a:p>
          <a:p>
            <a:pPr>
              <a:lnSpc>
                <a:spcPct val="100000"/>
              </a:lnSpc>
              <a:spcBef>
                <a:spcPts val="0"/>
              </a:spcBef>
              <a:spcAft>
                <a:spcPts val="600"/>
              </a:spcAft>
            </a:pPr>
            <a:r>
              <a:rPr lang="en-US" sz="1600" b="0" dirty="0"/>
              <a:t>Lu S et al. Osimertinib (</a:t>
            </a:r>
            <a:r>
              <a:rPr lang="en-US" sz="1600" b="0" dirty="0" err="1"/>
              <a:t>osi</a:t>
            </a:r>
            <a:r>
              <a:rPr lang="en-US" sz="1600" b="0" dirty="0"/>
              <a:t>) + datopotamab deruxtecan (Dato-</a:t>
            </a:r>
            <a:r>
              <a:rPr lang="en-US" sz="1600" b="0" dirty="0" err="1"/>
              <a:t>DXd</a:t>
            </a:r>
            <a:r>
              <a:rPr lang="en-US" sz="1600" b="0" dirty="0"/>
              <a:t>) in patients (pts) with EGFR-mutated (EGFRm) advanced NSCLC (</a:t>
            </a:r>
            <a:r>
              <a:rPr lang="en-US" sz="1600" b="0" dirty="0" err="1"/>
              <a:t>aNSCLC</a:t>
            </a:r>
            <a:r>
              <a:rPr lang="en-US" sz="1600" b="0" dirty="0"/>
              <a:t>) whose disease progressed on first-line (1L) </a:t>
            </a:r>
            <a:r>
              <a:rPr lang="en-US" sz="1600" b="0" dirty="0" err="1"/>
              <a:t>osi</a:t>
            </a:r>
            <a:r>
              <a:rPr lang="en-US" sz="1600" b="0" dirty="0"/>
              <a:t>: ORCHARD. ELCC 2025;Abstract 1O.</a:t>
            </a:r>
          </a:p>
          <a:p>
            <a:pPr>
              <a:lnSpc>
                <a:spcPct val="100000"/>
              </a:lnSpc>
              <a:spcBef>
                <a:spcPts val="0"/>
              </a:spcBef>
              <a:spcAft>
                <a:spcPts val="600"/>
              </a:spcAft>
            </a:pPr>
            <a:r>
              <a:rPr lang="en-US" sz="1600" b="0" dirty="0"/>
              <a:t>Lu S et al. Savolitinib plus osimertinib versus chemotherapy for advanced, EGFR mutation-positive, MET-amplified non-small-cell lung cancer in China (SACHI): Interim analysis of a </a:t>
            </a:r>
            <a:r>
              <a:rPr lang="en-US" sz="1600" b="0" dirty="0" err="1"/>
              <a:t>multicentre</a:t>
            </a:r>
            <a:r>
              <a:rPr lang="en-US" sz="1600" b="0" dirty="0"/>
              <a:t>, open-label, phase 3 </a:t>
            </a:r>
            <a:r>
              <a:rPr lang="en-US" sz="1600" b="0" dirty="0" err="1"/>
              <a:t>randomised</a:t>
            </a:r>
            <a:r>
              <a:rPr lang="en-US" sz="1600" b="0" dirty="0"/>
              <a:t> controlled trial. </a:t>
            </a:r>
            <a:r>
              <a:rPr lang="en-US" sz="1600" b="0" i="1" dirty="0"/>
              <a:t>Lancet </a:t>
            </a:r>
            <a:r>
              <a:rPr lang="en-US" sz="1600" b="0" dirty="0"/>
              <a:t>2026;407(10526):375-87.</a:t>
            </a:r>
          </a:p>
          <a:p>
            <a:pPr>
              <a:lnSpc>
                <a:spcPct val="100000"/>
              </a:lnSpc>
              <a:spcBef>
                <a:spcPts val="0"/>
              </a:spcBef>
              <a:spcAft>
                <a:spcPts val="600"/>
              </a:spcAft>
            </a:pPr>
            <a:r>
              <a:rPr lang="en-US" sz="1600" b="0" dirty="0"/>
              <a:t>de Marinis F et al. Savolitinib plus osimertinib in epidermal growth factor receptor (EGFR)-mutated advanced non-small cell lung cancer with MET overexpression and/or amplification following disease progression on osimertinib: Primary results from the phase II SAVANNAH study. </a:t>
            </a:r>
            <a:r>
              <a:rPr lang="en-US" sz="1600" b="0" i="1" dirty="0"/>
              <a:t>Ann Oncol </a:t>
            </a:r>
            <a:r>
              <a:rPr lang="en-US" sz="1600" b="0" dirty="0"/>
              <a:t>2025;36(8):920-33.</a:t>
            </a:r>
          </a:p>
        </p:txBody>
      </p:sp>
    </p:spTree>
    <p:extLst>
      <p:ext uri="{BB962C8B-B14F-4D97-AF65-F5344CB8AC3E}">
        <p14:creationId xmlns:p14="http://schemas.microsoft.com/office/powerpoint/2010/main" val="2758338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Suresh S Ramalingam, MD</a:t>
            </a:r>
          </a:p>
          <a:p>
            <a:pPr>
              <a:lnSpc>
                <a:spcPct val="100000"/>
              </a:lnSpc>
              <a:spcBef>
                <a:spcPts val="0"/>
              </a:spcBef>
              <a:spcAft>
                <a:spcPts val="600"/>
              </a:spcAft>
            </a:pPr>
            <a:r>
              <a:rPr lang="en-US" sz="1600" b="0" dirty="0"/>
              <a:t>He J et al. Neoadjuvant </a:t>
            </a:r>
            <a:r>
              <a:rPr lang="en-US" sz="1600" b="0" dirty="0" err="1"/>
              <a:t>osimertinib</a:t>
            </a:r>
            <a:r>
              <a:rPr lang="en-US" sz="1600" b="0" dirty="0"/>
              <a:t> for </a:t>
            </a:r>
            <a:r>
              <a:rPr lang="en-US" sz="1600" b="0" dirty="0" err="1"/>
              <a:t>resectable</a:t>
            </a:r>
            <a:r>
              <a:rPr lang="en-US" sz="1600" b="0" dirty="0"/>
              <a:t> EGFR-mutated non-small cell lung cancer. </a:t>
            </a:r>
            <a:r>
              <a:rPr lang="en-US" sz="1600" b="0" i="1" dirty="0"/>
              <a:t>J Clin Oncol</a:t>
            </a:r>
            <a:r>
              <a:rPr lang="en-US" sz="1600" b="0" dirty="0"/>
              <a:t> 2025;43(26):2875-87.</a:t>
            </a:r>
          </a:p>
          <a:p>
            <a:pPr>
              <a:lnSpc>
                <a:spcPct val="100000"/>
              </a:lnSpc>
              <a:spcBef>
                <a:spcPts val="0"/>
              </a:spcBef>
              <a:spcAft>
                <a:spcPts val="600"/>
              </a:spcAft>
            </a:pPr>
            <a:r>
              <a:rPr lang="en-US" sz="1600" b="0" dirty="0"/>
              <a:t>Blakely C et al. Molecular residual disease (MRD) analysis from NeoADAURA: Neoadjuvant osimertinib ± chemotherapy in resectable EGFRm NSCLC. WLCC 2025;Abstract OA02.02. </a:t>
            </a:r>
          </a:p>
          <a:p>
            <a:pPr>
              <a:lnSpc>
                <a:spcPct val="100000"/>
              </a:lnSpc>
              <a:spcBef>
                <a:spcPts val="0"/>
              </a:spcBef>
              <a:spcAft>
                <a:spcPts val="600"/>
              </a:spcAft>
            </a:pPr>
            <a:r>
              <a:rPr lang="en-US" sz="1600" b="0" dirty="0"/>
              <a:t>Herbst RS et al. Molecular residual disease analysis of adjuvant osimertinib in resected EGFR-mutated stage IB-IIIA non-small-cell lung cancer. </a:t>
            </a:r>
            <a:r>
              <a:rPr lang="en-US" sz="1600" b="0" i="1" dirty="0"/>
              <a:t>Nat Med </a:t>
            </a:r>
            <a:r>
              <a:rPr lang="en-US" sz="1600" b="0" dirty="0"/>
              <a:t>2025;31(6):1958-68.</a:t>
            </a:r>
          </a:p>
          <a:p>
            <a:pPr>
              <a:lnSpc>
                <a:spcPct val="100000"/>
              </a:lnSpc>
              <a:spcBef>
                <a:spcPts val="0"/>
              </a:spcBef>
              <a:spcAft>
                <a:spcPts val="600"/>
              </a:spcAft>
            </a:pPr>
            <a:r>
              <a:rPr lang="en-US" sz="1600" b="0" dirty="0"/>
              <a:t>Ramalingam SR et al. Osimertinib (</a:t>
            </a:r>
            <a:r>
              <a:rPr lang="en-US" sz="1600" b="0" dirty="0" err="1"/>
              <a:t>osi</a:t>
            </a:r>
            <a:r>
              <a:rPr lang="en-US" sz="1600" b="0" dirty="0"/>
              <a:t>) after definitive chemoradiotherapy (CRT) in patients (pts) with unresectable (UR) stage III EGFR-mutated (EGFRm) non-small cell lung cancer (NSCLC): Updated overall survival (OS) analysis from the LAURA study. ELCC 2025;Abstract LBA4.</a:t>
            </a:r>
          </a:p>
          <a:p>
            <a:pPr>
              <a:lnSpc>
                <a:spcPct val="100000"/>
              </a:lnSpc>
              <a:spcBef>
                <a:spcPts val="0"/>
              </a:spcBef>
              <a:spcAft>
                <a:spcPts val="600"/>
              </a:spcAft>
            </a:pPr>
            <a:r>
              <a:rPr lang="en-US" sz="1600" b="0" dirty="0" err="1"/>
              <a:t>Aperribay</a:t>
            </a:r>
            <a:r>
              <a:rPr lang="en-US" sz="1600" b="0" dirty="0"/>
              <a:t> EA et al. Molecular residual disease (MRD) analysis from the LAURA study of osimertinib (</a:t>
            </a:r>
            <a:r>
              <a:rPr lang="en-US" sz="1600" b="0" dirty="0" err="1"/>
              <a:t>osi</a:t>
            </a:r>
            <a:r>
              <a:rPr lang="en-US" sz="1600" b="0" dirty="0"/>
              <a:t>) in unresectable (UR) stage III EGFR-mutated (EGFRm) NSCLC. ESMO 2025;Abstract 1817MO. </a:t>
            </a:r>
          </a:p>
          <a:p>
            <a:pPr>
              <a:lnSpc>
                <a:spcPct val="100000"/>
              </a:lnSpc>
              <a:spcBef>
                <a:spcPts val="0"/>
              </a:spcBef>
              <a:spcAft>
                <a:spcPts val="600"/>
              </a:spcAft>
            </a:pPr>
            <a:r>
              <a:rPr lang="en-US" sz="1600" b="0" dirty="0"/>
              <a:t>Paz-Ares L et al. Patient-reported outcomes and time to symptomatic progression from PAPILLON: Amivantamab plus chemotherapy vs chemotherapy as first-line treatment of EGFR exon 20 insertion-mutated advanced NSCLC. </a:t>
            </a:r>
            <a:r>
              <a:rPr lang="en-US" sz="1600" b="0" i="1" dirty="0"/>
              <a:t>Lung Cancer </a:t>
            </a:r>
            <a:r>
              <a:rPr lang="en-US" sz="1600" b="0" dirty="0"/>
              <a:t>2026;213:108788.</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343308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Suresh S Ramalingam, MD (continued)</a:t>
            </a:r>
          </a:p>
          <a:p>
            <a:pPr>
              <a:lnSpc>
                <a:spcPct val="100000"/>
              </a:lnSpc>
              <a:spcBef>
                <a:spcPts val="0"/>
              </a:spcBef>
              <a:spcAft>
                <a:spcPts val="600"/>
              </a:spcAft>
            </a:pPr>
            <a:r>
              <a:rPr lang="en-US" sz="1600" b="0" dirty="0"/>
              <a:t>Yang JC et al. Phase II dose-randomized study of </a:t>
            </a:r>
            <a:r>
              <a:rPr lang="en-US" sz="1600" b="0" dirty="0" err="1"/>
              <a:t>sunvozertinib</a:t>
            </a:r>
            <a:r>
              <a:rPr lang="en-US" sz="1600" b="0" dirty="0"/>
              <a:t> in platinum-pretreated non-small cell lung cancer with epidermal growth factor receptor Exon 20 insertion mutations (WU-KONG1B). </a:t>
            </a:r>
            <a:r>
              <a:rPr lang="en-US" sz="1600" b="0" i="1" dirty="0"/>
              <a:t>J Clin Oncol </a:t>
            </a:r>
            <a:r>
              <a:rPr lang="en-US" sz="1600" b="0" dirty="0"/>
              <a:t>2025;43(29):3198-208.</a:t>
            </a:r>
          </a:p>
          <a:p>
            <a:pPr>
              <a:lnSpc>
                <a:spcPct val="100000"/>
              </a:lnSpc>
              <a:spcBef>
                <a:spcPts val="0"/>
              </a:spcBef>
              <a:spcAft>
                <a:spcPts val="600"/>
              </a:spcAft>
            </a:pPr>
            <a:r>
              <a:rPr lang="en-US" sz="1600" b="0" dirty="0"/>
              <a:t>Piotrowska Z et al. Zipalertinib in patients with epidermal growth factor receptor exon 20 insertion-positive non-small cell lung cancer previously treated with platinum-based chemotherapy with or without </a:t>
            </a:r>
            <a:r>
              <a:rPr lang="en-US" sz="1600" b="0" dirty="0" err="1"/>
              <a:t>amivantamab</a:t>
            </a:r>
            <a:r>
              <a:rPr lang="en-US" sz="1600" b="0" dirty="0"/>
              <a:t>. </a:t>
            </a:r>
            <a:r>
              <a:rPr lang="en-US" sz="1600" b="0" i="1" dirty="0"/>
              <a:t>J Clin Oncol</a:t>
            </a:r>
            <a:r>
              <a:rPr lang="en-US" sz="1600" b="0" dirty="0"/>
              <a:t> 2025;43(21):2387-97.</a:t>
            </a:r>
          </a:p>
          <a:p>
            <a:pPr>
              <a:lnSpc>
                <a:spcPct val="100000"/>
              </a:lnSpc>
              <a:spcBef>
                <a:spcPts val="0"/>
              </a:spcBef>
              <a:spcAft>
                <a:spcPts val="600"/>
              </a:spcAft>
            </a:pPr>
            <a:r>
              <a:rPr lang="en-US" sz="1600" b="0" dirty="0"/>
              <a:t>Piotrowska Z et al. Zipalertinib in NSCLC patients (pts) with EGFR exon 20 insertion (Ex20Ins) mutations who received prior </a:t>
            </a:r>
            <a:r>
              <a:rPr lang="en-US" sz="1600" b="0" dirty="0" err="1"/>
              <a:t>amivantamab</a:t>
            </a:r>
            <a:r>
              <a:rPr lang="en-US" sz="1600" b="0" dirty="0"/>
              <a:t>. WLCC 2025;Abstract MA08.02. </a:t>
            </a:r>
          </a:p>
          <a:p>
            <a:pPr>
              <a:lnSpc>
                <a:spcPct val="100000"/>
              </a:lnSpc>
              <a:spcBef>
                <a:spcPts val="0"/>
              </a:spcBef>
              <a:spcAft>
                <a:spcPts val="600"/>
              </a:spcAft>
            </a:pPr>
            <a:r>
              <a:rPr lang="en-US" sz="1600" b="0" dirty="0"/>
              <a:t>Yu HA et al. Activity of zipalertinib against active central nervous system (CNS) metastases in patients with non-small cell lung cancer (NSCLC) harboring EGFR exon 20 insertion (ex20ins)/other uncommon mutations. ESMO 2025;Abstract 1847MO.</a:t>
            </a:r>
          </a:p>
          <a:p>
            <a:pPr>
              <a:lnSpc>
                <a:spcPct val="100000"/>
              </a:lnSpc>
              <a:spcBef>
                <a:spcPts val="0"/>
              </a:spcBef>
              <a:spcAft>
                <a:spcPts val="600"/>
              </a:spcAft>
            </a:pPr>
            <a:r>
              <a:rPr lang="en-US" sz="1600" b="0" dirty="0"/>
              <a:t>Fang W et al. Sacituzumab </a:t>
            </a:r>
            <a:r>
              <a:rPr lang="en-US" sz="1600" b="0" dirty="0" err="1"/>
              <a:t>tirumotecan</a:t>
            </a:r>
            <a:r>
              <a:rPr lang="en-US" sz="1600" b="0" dirty="0"/>
              <a:t> in EGFR-TKI-resistant, EGFR-mutated advanced NSCLC</a:t>
            </a:r>
            <a:r>
              <a:rPr lang="en-US" sz="1600" b="0" i="1" dirty="0"/>
              <a:t>. New Engl J Med </a:t>
            </a:r>
            <a:r>
              <a:rPr lang="en-US" sz="1600" b="0" dirty="0"/>
              <a:t>2026;394(1):13-26.</a:t>
            </a:r>
          </a:p>
          <a:p>
            <a:pPr>
              <a:lnSpc>
                <a:spcPct val="100000"/>
              </a:lnSpc>
              <a:spcBef>
                <a:spcPts val="0"/>
              </a:spcBef>
              <a:spcAft>
                <a:spcPts val="600"/>
              </a:spcAft>
            </a:pPr>
            <a:r>
              <a:rPr lang="en-US" sz="1600" b="0" dirty="0"/>
              <a:t>Goldman JW et al. Ivonescimab vs placebo plus chemo, phase 3 in patients with EGFR+ NSCLC progressed with 3rd gen EGFR-TKI treatment: </a:t>
            </a:r>
            <a:r>
              <a:rPr lang="en-US" sz="1600" b="0" dirty="0" err="1"/>
              <a:t>HARMONi</a:t>
            </a:r>
            <a:r>
              <a:rPr lang="en-US" sz="1600" b="0" dirty="0"/>
              <a:t>. WLCC 2025;Abstract PL02.12. </a:t>
            </a:r>
          </a:p>
        </p:txBody>
      </p:sp>
    </p:spTree>
    <p:extLst>
      <p:ext uri="{BB962C8B-B14F-4D97-AF65-F5344CB8AC3E}">
        <p14:creationId xmlns:p14="http://schemas.microsoft.com/office/powerpoint/2010/main" val="375551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E28A-5D58-7BF7-DE50-22F95B33C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0BF24-DEC3-0316-D973-B457CB83DC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DFECB64D-21A9-A90E-1DDA-44F9F3136547}"/>
              </a:ext>
            </a:extLst>
          </p:cNvPr>
          <p:cNvSpPr>
            <a:spLocks noGrp="1"/>
          </p:cNvSpPr>
          <p:nvPr>
            <p:ph idx="1"/>
          </p:nvPr>
        </p:nvSpPr>
        <p:spPr>
          <a:xfrm>
            <a:off x="1055440" y="1484784"/>
            <a:ext cx="10358967" cy="4246833"/>
          </a:xfrm>
        </p:spPr>
        <p:txBody>
          <a:bodyPr/>
          <a:lstStyle/>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Genomics of EGFR (and HER2)</a:t>
            </a:r>
            <a:endParaRPr lang="en-US" sz="2400"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ea typeface="Calibri" panose="020F0502020204030204" pitchFamily="34" charset="0"/>
                <a:cs typeface="Calibri" panose="020F0502020204030204" pitchFamily="34" charset="0"/>
              </a:rPr>
              <a:t>Metastatic disease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Localized disease</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latin typeface="Calibri" panose="020F0502020204030204" pitchFamily="34" charset="0"/>
                <a:ea typeface="Calibri" panose="020F0502020204030204" pitchFamily="34" charset="0"/>
                <a:cs typeface="Calibri" panose="020F0502020204030204" pitchFamily="34" charset="0"/>
              </a:rPr>
              <a:t>EGFR exon 20 insertion mutations</a:t>
            </a: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latin typeface="Calibri" panose="020F0502020204030204" pitchFamily="34" charset="0"/>
                <a:cs typeface="Calibri" panose="020F0502020204030204" pitchFamily="34" charset="0"/>
              </a:rPr>
              <a:t>New agents</a:t>
            </a: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698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7D51-4FE5-443A-6F66-3655465F9F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7B04ED-0415-AAEA-9863-738A28C34352}"/>
              </a:ext>
            </a:extLst>
          </p:cNvPr>
          <p:cNvSpPr/>
          <p:nvPr/>
        </p:nvSpPr>
        <p:spPr bwMode="auto">
          <a:xfrm>
            <a:off x="623392"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16F9818-3C8C-8E7F-94E8-CA4F590B3373}"/>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0E26837A-A234-ACCC-6573-F22DAAA7DEB2}"/>
              </a:ext>
            </a:extLst>
          </p:cNvPr>
          <p:cNvSpPr>
            <a:spLocks noGrp="1"/>
          </p:cNvSpPr>
          <p:nvPr>
            <p:ph idx="1"/>
          </p:nvPr>
        </p:nvSpPr>
        <p:spPr>
          <a:xfrm>
            <a:off x="1055440" y="1484784"/>
            <a:ext cx="10358967" cy="4246833"/>
          </a:xfrm>
        </p:spPr>
        <p:txBody>
          <a:bodyPr/>
          <a:lstStyle/>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Introduction: Genomics of EGFR (and HER2)</a:t>
            </a:r>
          </a:p>
          <a:p>
            <a:pPr>
              <a:lnSpc>
                <a:spcPts val="2600"/>
              </a:lnSpc>
              <a:spcBef>
                <a:spcPts val="1200"/>
              </a:spcBef>
              <a:spcAft>
                <a:spcPts val="600"/>
              </a:spcAft>
            </a:pPr>
            <a:r>
              <a:rPr lang="en-US" sz="2400" b="0" dirty="0">
                <a:latin typeface="Calibri" panose="020F0502020204030204" pitchFamily="34" charset="0"/>
                <a:ea typeface="Calibri" panose="020F0502020204030204" pitchFamily="34" charset="0"/>
                <a:cs typeface="Calibri" panose="020F0502020204030204" pitchFamily="34" charset="0"/>
              </a:rPr>
              <a:t>EGFR L858R; Exon 19; Exon 20 insertion; uncommon mutations</a:t>
            </a:r>
          </a:p>
        </p:txBody>
      </p:sp>
    </p:spTree>
    <p:extLst>
      <p:ext uri="{BB962C8B-B14F-4D97-AF65-F5344CB8AC3E}">
        <p14:creationId xmlns:p14="http://schemas.microsoft.com/office/powerpoint/2010/main" val="2972598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D42AE-1C2E-BEDD-FF71-02CB0F63E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53E9F-3CBC-B8B5-B0DE-E63833B9D346}"/>
              </a:ext>
            </a:extLst>
          </p:cNvPr>
          <p:cNvSpPr>
            <a:spLocks noGrp="1"/>
          </p:cNvSpPr>
          <p:nvPr>
            <p:ph type="title"/>
          </p:nvPr>
        </p:nvSpPr>
        <p:spPr>
          <a:xfrm>
            <a:off x="519472" y="476672"/>
            <a:ext cx="11481184" cy="1141412"/>
          </a:xfrm>
        </p:spPr>
        <p:txBody>
          <a:bodyPr/>
          <a:lstStyle/>
          <a:p>
            <a:pPr algn="l"/>
            <a:r>
              <a:rPr lang="en-US" sz="3200" dirty="0" err="1"/>
              <a:t>Selpercatinib</a:t>
            </a:r>
            <a:r>
              <a:rPr lang="en-US" sz="3200" dirty="0"/>
              <a:t> Delivers Substantial Event-Free Survival Benefit as an Adjuvant Therapy in Localized RET Fusion-Positive Lung Cancer</a:t>
            </a:r>
            <a:br>
              <a:rPr lang="en-US" dirty="0"/>
            </a:br>
            <a:r>
              <a:rPr lang="en-US" sz="2800" dirty="0"/>
              <a:t>Press Release: February 16, 2026</a:t>
            </a:r>
          </a:p>
        </p:txBody>
      </p:sp>
      <p:sp>
        <p:nvSpPr>
          <p:cNvPr id="3" name="Content Placeholder 2">
            <a:extLst>
              <a:ext uri="{FF2B5EF4-FFF2-40B4-BE49-F238E27FC236}">
                <a16:creationId xmlns:a16="http://schemas.microsoft.com/office/drawing/2014/main" id="{0B5AC68B-1223-AFB2-943D-360152AB4F5A}"/>
              </a:ext>
            </a:extLst>
          </p:cNvPr>
          <p:cNvSpPr>
            <a:spLocks noGrp="1"/>
          </p:cNvSpPr>
          <p:nvPr>
            <p:ph idx="1"/>
          </p:nvPr>
        </p:nvSpPr>
        <p:spPr>
          <a:xfrm>
            <a:off x="424802" y="1894676"/>
            <a:ext cx="11342395" cy="4316412"/>
          </a:xfrm>
        </p:spPr>
        <p:txBody>
          <a:bodyPr/>
          <a:lstStyle/>
          <a:p>
            <a:pPr marL="99718" indent="0">
              <a:buNone/>
            </a:pPr>
            <a:r>
              <a:rPr lang="en-US" sz="2200" b="0" dirty="0">
                <a:latin typeface="Calibri" panose="020F0502020204030204" pitchFamily="34" charset="0"/>
                <a:cs typeface="Calibri" panose="020F0502020204030204" pitchFamily="34" charset="0"/>
              </a:rPr>
              <a:t>“</a:t>
            </a:r>
            <a:r>
              <a:rPr lang="en-US" sz="2200" b="0" dirty="0"/>
              <a:t>[The manufacturer] announced positive topline results from the Phase 3 LIBRETTO-432 clinical trial of selpercatinib as adjuvant therapy versus placebo. The study met its primary endpoint, demonstrating a highly statistically significant and clinically meaningful improvement in investigator-assessed event-free survival (EFS) in patients with early-stage (II-IIIA) </a:t>
            </a:r>
            <a:r>
              <a:rPr lang="en-US" sz="2200" b="0" i="1" dirty="0"/>
              <a:t>rearranged during transfection</a:t>
            </a:r>
            <a:r>
              <a:rPr lang="en-US" sz="2200" b="0" dirty="0"/>
              <a:t> (RET) fusion-positive non-small cell lung cancer (NSCLC).</a:t>
            </a:r>
          </a:p>
          <a:p>
            <a:pPr marL="99718" indent="0">
              <a:buNone/>
            </a:pPr>
            <a:r>
              <a:rPr lang="en-US" sz="2200" b="0" dirty="0"/>
              <a:t>Overall survival results trended in favor of selpercatinib, but were immature at the time of this analysis with few events observed. The overall safety profile of selpercatinib in LIBRETTO-432 was generally consistent with previously reported trials in the selpercatinib development program.”</a:t>
            </a:r>
            <a:endParaRPr lang="en-US" sz="22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B4486E0-A432-AA29-CB3B-BC954758A4C6}"/>
              </a:ext>
            </a:extLst>
          </p:cNvPr>
          <p:cNvSpPr txBox="1"/>
          <p:nvPr/>
        </p:nvSpPr>
        <p:spPr>
          <a:xfrm>
            <a:off x="27653" y="6487680"/>
            <a:ext cx="11342395"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investor.lilly.com</a:t>
            </a:r>
            <a:r>
              <a:rPr lang="en-US" sz="1500" b="0" dirty="0">
                <a:solidFill>
                  <a:srgbClr val="000000"/>
                </a:solidFill>
                <a:latin typeface="Calibri" panose="020F0502020204030204" pitchFamily="34" charset="0"/>
                <a:cs typeface="Calibri" panose="020F0502020204030204" pitchFamily="34" charset="0"/>
              </a:rPr>
              <a:t>/news-releases/news-release-details/</a:t>
            </a:r>
            <a:r>
              <a:rPr lang="en-US" sz="1500" b="0" dirty="0" err="1">
                <a:solidFill>
                  <a:srgbClr val="000000"/>
                </a:solidFill>
                <a:latin typeface="Calibri" panose="020F0502020204030204" pitchFamily="34" charset="0"/>
                <a:cs typeface="Calibri" panose="020F0502020204030204" pitchFamily="34" charset="0"/>
              </a:rPr>
              <a:t>lillys</a:t>
            </a:r>
            <a:r>
              <a:rPr lang="en-US" sz="1500" b="0" dirty="0">
                <a:solidFill>
                  <a:srgbClr val="000000"/>
                </a:solidFill>
                <a:latin typeface="Calibri" panose="020F0502020204030204" pitchFamily="34" charset="0"/>
                <a:cs typeface="Calibri" panose="020F0502020204030204" pitchFamily="34" charset="0"/>
              </a:rPr>
              <a:t>-</a:t>
            </a:r>
            <a:r>
              <a:rPr lang="en-US" sz="1500" b="0" dirty="0" err="1">
                <a:solidFill>
                  <a:srgbClr val="000000"/>
                </a:solidFill>
                <a:latin typeface="Calibri" panose="020F0502020204030204" pitchFamily="34" charset="0"/>
                <a:cs typeface="Calibri" panose="020F0502020204030204" pitchFamily="34" charset="0"/>
              </a:rPr>
              <a:t>retevmo</a:t>
            </a:r>
            <a:r>
              <a:rPr lang="en-US" sz="1500" b="0" dirty="0">
                <a:solidFill>
                  <a:srgbClr val="000000"/>
                </a:solidFill>
                <a:latin typeface="Calibri" panose="020F0502020204030204" pitchFamily="34" charset="0"/>
                <a:cs typeface="Calibri" panose="020F0502020204030204" pitchFamily="34" charset="0"/>
              </a:rPr>
              <a:t>-selpercatinib-delivers-substantial-event-free</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56756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9B4C-C827-98EF-B8EB-06F9F53E60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F818CE-B003-8DEC-0508-5C6F0C786953}"/>
              </a:ext>
            </a:extLst>
          </p:cNvPr>
          <p:cNvSpPr/>
          <p:nvPr/>
        </p:nvSpPr>
        <p:spPr bwMode="auto">
          <a:xfrm>
            <a:off x="623392" y="114900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2DC75F-682F-D38F-0733-81A994B9F86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FAB1385B-6923-B6CA-D590-77BF8AE6F61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chemeClr val="bg1"/>
                </a:solidFill>
                <a:latin typeface="Calibri" panose="020F0502020204030204" pitchFamily="34" charset="0"/>
                <a:cs typeface="Calibri" panose="020F0502020204030204" pitchFamily="34" charset="0"/>
              </a:rPr>
              <a:t>MODULE 1: Metastatic disease</a:t>
            </a:r>
          </a:p>
          <a:p>
            <a:pPr>
              <a:spcBef>
                <a:spcPts val="0"/>
              </a:spcBef>
              <a:spcAft>
                <a:spcPts val="400"/>
              </a:spcAft>
            </a:pPr>
            <a:r>
              <a:rPr lang="en-US" sz="2000" b="0" dirty="0"/>
              <a:t>FLAURA2, IPASS studies</a:t>
            </a:r>
          </a:p>
          <a:p>
            <a:pPr>
              <a:spcBef>
                <a:spcPts val="0"/>
              </a:spcBef>
              <a:spcAft>
                <a:spcPts val="400"/>
              </a:spcAft>
            </a:pPr>
            <a:r>
              <a:rPr lang="en-US" sz="2000" b="0" dirty="0"/>
              <a:t>MARIPOSA study: Amivantamab and lazertinib</a:t>
            </a:r>
          </a:p>
          <a:p>
            <a:pPr>
              <a:spcBef>
                <a:spcPts val="0"/>
              </a:spcBef>
              <a:spcAft>
                <a:spcPts val="400"/>
              </a:spcAft>
            </a:pPr>
            <a:r>
              <a:rPr lang="en-US" sz="2000" b="0" dirty="0"/>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965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13C96-25ED-DC03-03A9-64285125336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990969-DD6F-D720-45F3-ECB6EE367B01}"/>
              </a:ext>
            </a:extLst>
          </p:cNvPr>
          <p:cNvSpPr/>
          <p:nvPr/>
        </p:nvSpPr>
        <p:spPr bwMode="auto">
          <a:xfrm>
            <a:off x="623392" y="170080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2A829CB-EAFD-61B2-95C2-3EF293E3A7B7}"/>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DB1888FA-4091-E958-1613-17FC054E6B1E}"/>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bg1"/>
                </a:solidFill>
              </a:rPr>
              <a:t>FLAURA2, IPASS studies</a:t>
            </a:r>
          </a:p>
          <a:p>
            <a:pPr>
              <a:spcBef>
                <a:spcPts val="0"/>
              </a:spcBef>
              <a:spcAft>
                <a:spcPts val="400"/>
              </a:spcAft>
            </a:pPr>
            <a:r>
              <a:rPr lang="en-US" sz="2000" b="0" dirty="0"/>
              <a:t>MARIPOSA study: Amivantamab and lazertinib</a:t>
            </a:r>
          </a:p>
          <a:p>
            <a:pPr>
              <a:spcBef>
                <a:spcPts val="0"/>
              </a:spcBef>
              <a:spcAft>
                <a:spcPts val="400"/>
              </a:spcAft>
            </a:pPr>
            <a:r>
              <a:rPr lang="en-US" sz="2000" b="0" dirty="0"/>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979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6E444-82B0-1990-0301-59770ADA1A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7CAC26-A204-F8D0-DFB6-010B7AD5B6EF}"/>
              </a:ext>
            </a:extLst>
          </p:cNvPr>
          <p:cNvSpPr>
            <a:spLocks noGrp="1"/>
          </p:cNvSpPr>
          <p:nvPr>
            <p:ph type="ctrTitle"/>
          </p:nvPr>
        </p:nvSpPr>
        <p:spPr>
          <a:xfrm>
            <a:off x="785812" y="877254"/>
            <a:ext cx="9407670" cy="1508760"/>
          </a:xfrm>
        </p:spPr>
        <p:txBody>
          <a:bodyPr/>
          <a:lstStyle/>
          <a:p>
            <a:r>
              <a:rPr lang="en-US" dirty="0"/>
              <a:t>Jänne PA et al. Survival with Osimertinib plus Chemotherapy in EGFR-Mutated Advanced NSCLC. N Engl J Med 2026;394(1):27-38.</a:t>
            </a:r>
            <a:br>
              <a:rPr lang="en-US" dirty="0"/>
            </a:br>
            <a:endParaRPr lang="en-US" b="0" dirty="0"/>
          </a:p>
        </p:txBody>
      </p:sp>
      <p:pic>
        <p:nvPicPr>
          <p:cNvPr id="7" name="Graphic 6">
            <a:extLst>
              <a:ext uri="{FF2B5EF4-FFF2-40B4-BE49-F238E27FC236}">
                <a16:creationId xmlns:a16="http://schemas.microsoft.com/office/drawing/2014/main" id="{C8DD4017-5203-0B9D-4B9A-110A5CBB27B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EA568B40-964B-C97D-3D5E-DE2B3779ADEC}"/>
              </a:ext>
            </a:extLst>
          </p:cNvPr>
          <p:cNvSpPr>
            <a:spLocks noGrp="1"/>
          </p:cNvSpPr>
          <p:nvPr>
            <p:ph type="body" sz="quarter" idx="13"/>
          </p:nvPr>
        </p:nvSpPr>
        <p:spPr>
          <a:xfrm>
            <a:off x="1419224" y="4451984"/>
            <a:ext cx="7419975" cy="549249"/>
          </a:xfrm>
        </p:spPr>
        <p:txBody>
          <a:bodyPr/>
          <a:lstStyle/>
          <a:p>
            <a:r>
              <a:rPr lang="en-US" dirty="0"/>
              <a:t>FLAURA2 survival</a:t>
            </a:r>
          </a:p>
        </p:txBody>
      </p:sp>
      <p:sp>
        <p:nvSpPr>
          <p:cNvPr id="2" name="TextBox 1">
            <a:extLst>
              <a:ext uri="{FF2B5EF4-FFF2-40B4-BE49-F238E27FC236}">
                <a16:creationId xmlns:a16="http://schemas.microsoft.com/office/drawing/2014/main" id="{6FA76C30-4A39-5694-2FE9-7DA3039504F2}"/>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3861369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C226A9-0565-CF11-79FD-826EBFB2B3A6}"/>
              </a:ext>
            </a:extLst>
          </p:cNvPr>
          <p:cNvPicPr>
            <a:picLocks noChangeAspect="1"/>
          </p:cNvPicPr>
          <p:nvPr/>
        </p:nvPicPr>
        <p:blipFill>
          <a:blip r:embed="rId2"/>
          <a:stretch>
            <a:fillRect/>
          </a:stretch>
        </p:blipFill>
        <p:spPr>
          <a:xfrm>
            <a:off x="198962" y="1246504"/>
            <a:ext cx="11794075" cy="4808855"/>
          </a:xfrm>
          <a:prstGeom prst="rect">
            <a:avLst/>
          </a:prstGeom>
        </p:spPr>
      </p:pic>
      <p:sp>
        <p:nvSpPr>
          <p:cNvPr id="11" name="Title 10">
            <a:extLst>
              <a:ext uri="{FF2B5EF4-FFF2-40B4-BE49-F238E27FC236}">
                <a16:creationId xmlns:a16="http://schemas.microsoft.com/office/drawing/2014/main" id="{499C0C2B-5547-1B79-1BDE-DB5958D417D3}"/>
              </a:ext>
            </a:extLst>
          </p:cNvPr>
          <p:cNvSpPr>
            <a:spLocks noGrp="1"/>
          </p:cNvSpPr>
          <p:nvPr>
            <p:ph type="title"/>
          </p:nvPr>
        </p:nvSpPr>
        <p:spPr/>
        <p:txBody>
          <a:bodyPr/>
          <a:lstStyle/>
          <a:p>
            <a:r>
              <a:rPr lang="en-US" dirty="0"/>
              <a:t>FLAURA2 Overall Survival</a:t>
            </a:r>
          </a:p>
        </p:txBody>
      </p:sp>
      <p:sp>
        <p:nvSpPr>
          <p:cNvPr id="3" name="TextBox 2">
            <a:extLst>
              <a:ext uri="{FF2B5EF4-FFF2-40B4-BE49-F238E27FC236}">
                <a16:creationId xmlns:a16="http://schemas.microsoft.com/office/drawing/2014/main" id="{4349B7DD-55BE-2949-0C13-AD052577CB0B}"/>
              </a:ext>
            </a:extLst>
          </p:cNvPr>
          <p:cNvSpPr txBox="1"/>
          <p:nvPr/>
        </p:nvSpPr>
        <p:spPr>
          <a:xfrm>
            <a:off x="0" y="6581001"/>
            <a:ext cx="32037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72524"/>
                </a:solidFill>
                <a:effectLst/>
                <a:uLnTx/>
                <a:uFillTx/>
                <a:latin typeface="Calibri" panose="020F0502020204030204" pitchFamily="34" charset="0"/>
                <a:ea typeface="MS PGothic" charset="0"/>
                <a:cs typeface="Calibri" panose="020F0502020204030204" pitchFamily="34" charset="0"/>
              </a:rPr>
              <a:t>Jänne</a:t>
            </a: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 PA et al. N Engl J Med 2026;394(1):27-38.</a:t>
            </a:r>
          </a:p>
        </p:txBody>
      </p:sp>
    </p:spTree>
    <p:extLst>
      <p:ext uri="{BB962C8B-B14F-4D97-AF65-F5344CB8AC3E}">
        <p14:creationId xmlns:p14="http://schemas.microsoft.com/office/powerpoint/2010/main" val="848078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7E003-ECAF-839A-F6AA-B2FFBE33F4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C89DAC6-2439-E028-09BF-54AA5B468646}"/>
              </a:ext>
            </a:extLst>
          </p:cNvPr>
          <p:cNvSpPr/>
          <p:nvPr/>
        </p:nvSpPr>
        <p:spPr bwMode="auto">
          <a:xfrm>
            <a:off x="623392" y="206084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DAB6C46-BD57-C58B-04B3-0EEFB70BE72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BF55F31A-49E8-2819-8189-7F12E4EBF47C}"/>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bg1"/>
                </a:solidFill>
              </a:rPr>
              <a:t>MARIPOSA study: Amivantamab and lazertinib</a:t>
            </a:r>
          </a:p>
          <a:p>
            <a:pPr>
              <a:spcBef>
                <a:spcPts val="0"/>
              </a:spcBef>
              <a:spcAft>
                <a:spcPts val="400"/>
              </a:spcAft>
            </a:pPr>
            <a:r>
              <a:rPr lang="en-US" sz="2000" b="0" dirty="0"/>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2689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8310B-F5E8-28A7-86A6-015D337DBC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22AE4B-904D-3C9D-F658-3E7C7A996644}"/>
              </a:ext>
            </a:extLst>
          </p:cNvPr>
          <p:cNvSpPr>
            <a:spLocks noGrp="1"/>
          </p:cNvSpPr>
          <p:nvPr>
            <p:ph type="ctrTitle"/>
          </p:nvPr>
        </p:nvSpPr>
        <p:spPr>
          <a:xfrm>
            <a:off x="785812" y="877254"/>
            <a:ext cx="10195614" cy="1508760"/>
          </a:xfrm>
        </p:spPr>
        <p:txBody>
          <a:bodyPr/>
          <a:lstStyle/>
          <a:p>
            <a:r>
              <a:rPr lang="en-US" dirty="0"/>
              <a:t>Yang JC et al. Overall Survival with Amivantamab-Lazertinib in EGFR-Mutated Advanced NSCLC. N Engl J Med 2025;393(17):1681-93.</a:t>
            </a:r>
          </a:p>
        </p:txBody>
      </p:sp>
      <p:pic>
        <p:nvPicPr>
          <p:cNvPr id="7" name="Graphic 6">
            <a:extLst>
              <a:ext uri="{FF2B5EF4-FFF2-40B4-BE49-F238E27FC236}">
                <a16:creationId xmlns:a16="http://schemas.microsoft.com/office/drawing/2014/main" id="{30A4C388-F8FF-696F-B93C-E2D32A17B65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CE85B5BC-6BC8-AB4B-5E5A-3301DCD382C0}"/>
              </a:ext>
            </a:extLst>
          </p:cNvPr>
          <p:cNvSpPr>
            <a:spLocks noGrp="1"/>
          </p:cNvSpPr>
          <p:nvPr>
            <p:ph type="body" sz="quarter" idx="13"/>
          </p:nvPr>
        </p:nvSpPr>
        <p:spPr>
          <a:xfrm>
            <a:off x="1479609" y="4617306"/>
            <a:ext cx="7419975" cy="549249"/>
          </a:xfrm>
        </p:spPr>
        <p:txBody>
          <a:bodyPr/>
          <a:lstStyle/>
          <a:p>
            <a:r>
              <a:rPr lang="en-US" dirty="0"/>
              <a:t>MARIPOSA - Overall Survival</a:t>
            </a:r>
          </a:p>
        </p:txBody>
      </p:sp>
      <p:sp>
        <p:nvSpPr>
          <p:cNvPr id="2" name="TextBox 1">
            <a:extLst>
              <a:ext uri="{FF2B5EF4-FFF2-40B4-BE49-F238E27FC236}">
                <a16:creationId xmlns:a16="http://schemas.microsoft.com/office/drawing/2014/main" id="{25F6CB13-0441-ABD7-3EBF-BC169FA827F6}"/>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1358610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6CEF-7A2D-DD5B-12DD-3DE2AECBF7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E086D2-45C4-E663-CEB9-8F82FED29B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1657" y="929068"/>
            <a:ext cx="6488742" cy="3422463"/>
          </a:xfrm>
          <a:prstGeom prst="rect">
            <a:avLst/>
          </a:prstGeom>
        </p:spPr>
      </p:pic>
      <p:pic>
        <p:nvPicPr>
          <p:cNvPr id="3" name="Picture 2">
            <a:extLst>
              <a:ext uri="{FF2B5EF4-FFF2-40B4-BE49-F238E27FC236}">
                <a16:creationId xmlns:a16="http://schemas.microsoft.com/office/drawing/2014/main" id="{3942B277-998C-51F9-8EA7-BD9DA513497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750399" y="673099"/>
            <a:ext cx="5003800" cy="3898900"/>
          </a:xfrm>
          <a:prstGeom prst="rect">
            <a:avLst/>
          </a:prstGeom>
        </p:spPr>
      </p:pic>
      <p:sp>
        <p:nvSpPr>
          <p:cNvPr id="11" name="Title 10">
            <a:extLst>
              <a:ext uri="{FF2B5EF4-FFF2-40B4-BE49-F238E27FC236}">
                <a16:creationId xmlns:a16="http://schemas.microsoft.com/office/drawing/2014/main" id="{63496D93-354F-3AA3-4E2E-8F5B78303071}"/>
              </a:ext>
            </a:extLst>
          </p:cNvPr>
          <p:cNvSpPr>
            <a:spLocks noGrp="1"/>
          </p:cNvSpPr>
          <p:nvPr>
            <p:ph type="title"/>
          </p:nvPr>
        </p:nvSpPr>
        <p:spPr>
          <a:xfrm>
            <a:off x="512064" y="178309"/>
            <a:ext cx="11184423" cy="557784"/>
          </a:xfrm>
        </p:spPr>
        <p:txBody>
          <a:bodyPr/>
          <a:lstStyle/>
          <a:p>
            <a:r>
              <a:rPr lang="en-US" dirty="0"/>
              <a:t>MARIPOSA - Overall Survival </a:t>
            </a:r>
          </a:p>
        </p:txBody>
      </p:sp>
      <p:sp>
        <p:nvSpPr>
          <p:cNvPr id="13" name="Content Placeholder 8">
            <a:extLst>
              <a:ext uri="{FF2B5EF4-FFF2-40B4-BE49-F238E27FC236}">
                <a16:creationId xmlns:a16="http://schemas.microsoft.com/office/drawing/2014/main" id="{4727D87F-992E-947C-4EC6-FD45CBE33EA4}"/>
              </a:ext>
            </a:extLst>
          </p:cNvPr>
          <p:cNvSpPr>
            <a:spLocks noGrp="1"/>
          </p:cNvSpPr>
          <p:nvPr>
            <p:ph idx="1"/>
          </p:nvPr>
        </p:nvSpPr>
        <p:spPr>
          <a:xfrm>
            <a:off x="6750399" y="4863476"/>
            <a:ext cx="5441601" cy="655726"/>
          </a:xfrm>
        </p:spPr>
        <p:txBody>
          <a:bodyPr/>
          <a:lstStyle/>
          <a:p>
            <a:pPr marL="285750" indent="-285750">
              <a:buFontTx/>
              <a:buChar char="-"/>
            </a:pPr>
            <a:r>
              <a:rPr lang="en-US" dirty="0"/>
              <a:t>On osimertinib arm, only 3 patients received subsequent amivantamab</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
        <p:nvSpPr>
          <p:cNvPr id="2" name="TextBox 1">
            <a:extLst>
              <a:ext uri="{FF2B5EF4-FFF2-40B4-BE49-F238E27FC236}">
                <a16:creationId xmlns:a16="http://schemas.microsoft.com/office/drawing/2014/main" id="{845FC99A-4EB4-769B-40EC-EDB36DAB84A6}"/>
              </a:ext>
            </a:extLst>
          </p:cNvPr>
          <p:cNvSpPr txBox="1"/>
          <p:nvPr/>
        </p:nvSpPr>
        <p:spPr>
          <a:xfrm>
            <a:off x="0" y="6581001"/>
            <a:ext cx="33429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Yang JC et al. N Engl J Med 2025;393(17):1681-93.</a:t>
            </a:r>
          </a:p>
        </p:txBody>
      </p:sp>
      <p:pic>
        <p:nvPicPr>
          <p:cNvPr id="5" name="Picture 4">
            <a:extLst>
              <a:ext uri="{FF2B5EF4-FFF2-40B4-BE49-F238E27FC236}">
                <a16:creationId xmlns:a16="http://schemas.microsoft.com/office/drawing/2014/main" id="{D1CFC205-1BC8-2610-FF4B-750ED839712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2530" t="12743" b="11283"/>
          <a:stretch>
            <a:fillRect/>
          </a:stretch>
        </p:blipFill>
        <p:spPr>
          <a:xfrm>
            <a:off x="2269671" y="4289321"/>
            <a:ext cx="3826329" cy="2353891"/>
          </a:xfrm>
          <a:prstGeom prst="rect">
            <a:avLst/>
          </a:prstGeom>
        </p:spPr>
      </p:pic>
    </p:spTree>
    <p:extLst>
      <p:ext uri="{BB962C8B-B14F-4D97-AF65-F5344CB8AC3E}">
        <p14:creationId xmlns:p14="http://schemas.microsoft.com/office/powerpoint/2010/main" val="3522505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Ramalingam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2204864"/>
          <a:ext cx="10229367" cy="1460207"/>
        </p:xfrm>
        <a:graphic>
          <a:graphicData uri="http://schemas.openxmlformats.org/drawingml/2006/table">
            <a:tbl>
              <a:tblPr firstRow="1" bandRow="1">
                <a:tableStyleId>{F2DE63D5-997A-4646-A377-4702673A728D}</a:tableStyleId>
              </a:tblPr>
              <a:tblGrid>
                <a:gridCol w="2749858">
                  <a:extLst>
                    <a:ext uri="{9D8B030D-6E8A-4147-A177-3AD203B41FA5}">
                      <a16:colId xmlns:a16="http://schemas.microsoft.com/office/drawing/2014/main" val="20000"/>
                    </a:ext>
                  </a:extLst>
                </a:gridCol>
                <a:gridCol w="7479509">
                  <a:extLst>
                    <a:ext uri="{9D8B030D-6E8A-4147-A177-3AD203B41FA5}">
                      <a16:colId xmlns:a16="http://schemas.microsoft.com/office/drawing/2014/main" val="3833924404"/>
                    </a:ext>
                  </a:extLst>
                </a:gridCol>
              </a:tblGrid>
              <a:tr h="14602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 (Research Funding to Institution)</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Bristol Myers Squibb, Merck,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865048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4E06-22BE-A2EE-9DEB-628B93EFAF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9663DF9-B694-CE4F-6EF3-C773BA9F0AF9}"/>
              </a:ext>
            </a:extLst>
          </p:cNvPr>
          <p:cNvSpPr/>
          <p:nvPr/>
        </p:nvSpPr>
        <p:spPr bwMode="auto">
          <a:xfrm>
            <a:off x="623392" y="242088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EDC5F54-BFCD-5F1B-F3DD-9059E0057630}"/>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C259F05F-079E-18CD-920C-E3612F8DA064}"/>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bg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087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8AF9-205C-9C10-AE4F-A7FE161738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FCD7BF-246F-8901-5BB0-884C6027B6DC}"/>
              </a:ext>
            </a:extLst>
          </p:cNvPr>
          <p:cNvSpPr>
            <a:spLocks noGrp="1"/>
          </p:cNvSpPr>
          <p:nvPr>
            <p:ph type="ctrTitle"/>
          </p:nvPr>
        </p:nvSpPr>
        <p:spPr>
          <a:xfrm>
            <a:off x="785812" y="877254"/>
            <a:ext cx="10195614" cy="1508760"/>
          </a:xfrm>
        </p:spPr>
        <p:txBody>
          <a:bodyPr/>
          <a:lstStyle/>
          <a:p>
            <a:r>
              <a:rPr lang="en-US" sz="4400" dirty="0"/>
              <a:t>Scott SC et al. PALOMA-2: Subcutaneous Amivantamab Administered Every 4 Weeks Plus Lazertinib in First-Line EGFR-Mutated Advanced NSCLC. WCLC 2025;Abstract MA08.05.</a:t>
            </a:r>
          </a:p>
        </p:txBody>
      </p:sp>
      <p:pic>
        <p:nvPicPr>
          <p:cNvPr id="7" name="Graphic 6">
            <a:extLst>
              <a:ext uri="{FF2B5EF4-FFF2-40B4-BE49-F238E27FC236}">
                <a16:creationId xmlns:a16="http://schemas.microsoft.com/office/drawing/2014/main" id="{446F7066-45B2-8C37-E84D-CB1F503E056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66195BCF-1401-EEBC-2516-8E7807FFBFCE}"/>
              </a:ext>
            </a:extLst>
          </p:cNvPr>
          <p:cNvSpPr>
            <a:spLocks noGrp="1"/>
          </p:cNvSpPr>
          <p:nvPr>
            <p:ph type="body" sz="quarter" idx="13"/>
          </p:nvPr>
        </p:nvSpPr>
        <p:spPr>
          <a:xfrm>
            <a:off x="1479609" y="4617306"/>
            <a:ext cx="7419975" cy="549249"/>
          </a:xfrm>
        </p:spPr>
        <p:txBody>
          <a:bodyPr/>
          <a:lstStyle/>
          <a:p>
            <a:r>
              <a:rPr lang="en-US" dirty="0"/>
              <a:t>Subcutaneous </a:t>
            </a:r>
            <a:r>
              <a:rPr lang="en-US" dirty="0" err="1"/>
              <a:t>amivantamab</a:t>
            </a:r>
            <a:endParaRPr lang="en-US" dirty="0"/>
          </a:p>
        </p:txBody>
      </p:sp>
      <p:sp>
        <p:nvSpPr>
          <p:cNvPr id="2" name="TextBox 1">
            <a:extLst>
              <a:ext uri="{FF2B5EF4-FFF2-40B4-BE49-F238E27FC236}">
                <a16:creationId xmlns:a16="http://schemas.microsoft.com/office/drawing/2014/main" id="{05BF9F0F-BD6B-DED0-2772-0AE9A95ECC6A}"/>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3793865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915E7-D3D1-69AF-CFAB-64634AE5230C}"/>
            </a:ext>
          </a:extLst>
        </p:cNvPr>
        <p:cNvGrpSpPr/>
        <p:nvPr/>
      </p:nvGrpSpPr>
      <p:grpSpPr>
        <a:xfrm>
          <a:off x="0" y="0"/>
          <a:ext cx="0" cy="0"/>
          <a:chOff x="0" y="0"/>
          <a:chExt cx="0" cy="0"/>
        </a:xfrm>
      </p:grpSpPr>
      <p:pic>
        <p:nvPicPr>
          <p:cNvPr id="15" name="Picture 14" descr="A screenshot of a safety profile&#10;&#10;AI-generated content may be incorrect.">
            <a:extLst>
              <a:ext uri="{FF2B5EF4-FFF2-40B4-BE49-F238E27FC236}">
                <a16:creationId xmlns:a16="http://schemas.microsoft.com/office/drawing/2014/main" id="{9CF24D9B-63DF-27D1-4C96-2F753C55A6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50037" t="20743" r="2606" b="13335"/>
          <a:stretch>
            <a:fillRect/>
          </a:stretch>
        </p:blipFill>
        <p:spPr>
          <a:xfrm>
            <a:off x="7247775" y="3631545"/>
            <a:ext cx="4114885" cy="3222032"/>
          </a:xfrm>
          <a:prstGeom prst="rect">
            <a:avLst/>
          </a:prstGeom>
        </p:spPr>
      </p:pic>
      <p:pic>
        <p:nvPicPr>
          <p:cNvPr id="9" name="Picture 8" descr="A screenshot of a medical information&#10;&#10;AI-generated content may be incorrect.">
            <a:extLst>
              <a:ext uri="{FF2B5EF4-FFF2-40B4-BE49-F238E27FC236}">
                <a16:creationId xmlns:a16="http://schemas.microsoft.com/office/drawing/2014/main" id="{CC3E8028-E67E-B2D5-E74A-FE1C180D50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9085" t="50000" r="24875" b="16841"/>
          <a:stretch>
            <a:fillRect/>
          </a:stretch>
        </p:blipFill>
        <p:spPr>
          <a:xfrm>
            <a:off x="386623" y="3867049"/>
            <a:ext cx="6567565" cy="1854902"/>
          </a:xfrm>
          <a:prstGeom prst="rect">
            <a:avLst/>
          </a:prstGeom>
        </p:spPr>
      </p:pic>
      <p:pic>
        <p:nvPicPr>
          <p:cNvPr id="6" name="Picture 5" descr="A screenshot of a medical survey&#10;&#10;AI-generated content may be incorrect.">
            <a:extLst>
              <a:ext uri="{FF2B5EF4-FFF2-40B4-BE49-F238E27FC236}">
                <a16:creationId xmlns:a16="http://schemas.microsoft.com/office/drawing/2014/main" id="{DF1264BF-4113-1163-56A1-B67EE80B371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49646" t="22580" r="1415" b="13350"/>
          <a:stretch>
            <a:fillRect/>
          </a:stretch>
        </p:blipFill>
        <p:spPr>
          <a:xfrm>
            <a:off x="7247776" y="294315"/>
            <a:ext cx="4421151" cy="3255703"/>
          </a:xfrm>
          <a:prstGeom prst="rect">
            <a:avLst/>
          </a:prstGeom>
        </p:spPr>
      </p:pic>
      <p:pic>
        <p:nvPicPr>
          <p:cNvPr id="4" name="Picture 3" descr="A screen shot of a diagram&#10;&#10;AI-generated content may be incorrect.">
            <a:extLst>
              <a:ext uri="{FF2B5EF4-FFF2-40B4-BE49-F238E27FC236}">
                <a16:creationId xmlns:a16="http://schemas.microsoft.com/office/drawing/2014/main" id="{A31BC00E-6273-BF03-385F-4A136BE541F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rcRect l="3908" t="26303" r="2866" b="18233"/>
          <a:stretch>
            <a:fillRect/>
          </a:stretch>
        </p:blipFill>
        <p:spPr>
          <a:xfrm>
            <a:off x="0" y="1002927"/>
            <a:ext cx="7247776" cy="2425585"/>
          </a:xfrm>
          <a:prstGeom prst="rect">
            <a:avLst/>
          </a:prstGeom>
        </p:spPr>
      </p:pic>
      <p:sp>
        <p:nvSpPr>
          <p:cNvPr id="11" name="Title 10">
            <a:extLst>
              <a:ext uri="{FF2B5EF4-FFF2-40B4-BE49-F238E27FC236}">
                <a16:creationId xmlns:a16="http://schemas.microsoft.com/office/drawing/2014/main" id="{05B38577-30E1-2C9F-64A5-5EE0FE55AF7B}"/>
              </a:ext>
            </a:extLst>
          </p:cNvPr>
          <p:cNvSpPr>
            <a:spLocks noGrp="1"/>
          </p:cNvSpPr>
          <p:nvPr>
            <p:ph type="title"/>
          </p:nvPr>
        </p:nvSpPr>
        <p:spPr>
          <a:xfrm>
            <a:off x="512064" y="178309"/>
            <a:ext cx="11184423" cy="557784"/>
          </a:xfrm>
        </p:spPr>
        <p:txBody>
          <a:bodyPr/>
          <a:lstStyle/>
          <a:p>
            <a:r>
              <a:rPr lang="en-US" dirty="0"/>
              <a:t>Subcutaneous amivantamab</a:t>
            </a:r>
          </a:p>
        </p:txBody>
      </p:sp>
      <p:sp>
        <p:nvSpPr>
          <p:cNvPr id="17" name="TextBox 16">
            <a:extLst>
              <a:ext uri="{FF2B5EF4-FFF2-40B4-BE49-F238E27FC236}">
                <a16:creationId xmlns:a16="http://schemas.microsoft.com/office/drawing/2014/main" id="{256294D4-4D5B-6575-DF18-1A691643905B}"/>
              </a:ext>
            </a:extLst>
          </p:cNvPr>
          <p:cNvSpPr txBox="1"/>
          <p:nvPr/>
        </p:nvSpPr>
        <p:spPr>
          <a:xfrm>
            <a:off x="0" y="6581001"/>
            <a:ext cx="29894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Scott SC et al. WCLC 2025;Abstract MA08.05.</a:t>
            </a:r>
          </a:p>
        </p:txBody>
      </p:sp>
    </p:spTree>
    <p:extLst>
      <p:ext uri="{BB962C8B-B14F-4D97-AF65-F5344CB8AC3E}">
        <p14:creationId xmlns:p14="http://schemas.microsoft.com/office/powerpoint/2010/main" val="2193229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2069B-10E0-8A9B-56F0-C2F0E77C76A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9AF26F-23BA-84DF-5640-C226E9B39C16}"/>
              </a:ext>
            </a:extLst>
          </p:cNvPr>
          <p:cNvSpPr/>
          <p:nvPr/>
        </p:nvSpPr>
        <p:spPr bwMode="auto">
          <a:xfrm>
            <a:off x="623392" y="350100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86AC733-417F-D969-F1F5-0F64B0D316F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70EFD6BD-3D53-2691-717A-3CA9D29DBA7B}"/>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tx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solidFill>
                  <a:schemeClr val="bg1"/>
                </a:solidFill>
              </a:rPr>
              <a:t>COMPEL study: Continuation with chemotherapy of first-line osimertinib — CNS disease, ADCs</a:t>
            </a:r>
          </a:p>
          <a:p>
            <a:pPr>
              <a:spcBef>
                <a:spcPts val="0"/>
              </a:spcBef>
              <a:spcAft>
                <a:spcPts val="400"/>
              </a:spcAft>
            </a:pPr>
            <a:r>
              <a:rPr lang="en-US" sz="2000" b="0" dirty="0"/>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5251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0A49F-797B-4085-002D-78B3FFAAB2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A7DAC9-4E42-9D7E-AAFA-76097CE0A322}"/>
              </a:ext>
            </a:extLst>
          </p:cNvPr>
          <p:cNvSpPr>
            <a:spLocks noGrp="1"/>
          </p:cNvSpPr>
          <p:nvPr>
            <p:ph type="ctrTitle"/>
          </p:nvPr>
        </p:nvSpPr>
        <p:spPr>
          <a:xfrm>
            <a:off x="785812" y="877254"/>
            <a:ext cx="10195614" cy="1508760"/>
          </a:xfrm>
        </p:spPr>
        <p:txBody>
          <a:bodyPr/>
          <a:lstStyle/>
          <a:p>
            <a:r>
              <a:rPr lang="en-US" sz="4000" dirty="0"/>
              <a:t>Peled N et al. COMPEL: Osimertinib plus platinum-based chemotherapy in patients with EGFR-mutated advanced NSCLC and progression on first-line osimertinib. ESMO Open 2025;10(10):105807.</a:t>
            </a:r>
            <a:br>
              <a:rPr lang="en-US" dirty="0"/>
            </a:br>
            <a:br>
              <a:rPr lang="en-US" dirty="0"/>
            </a:br>
            <a:endParaRPr lang="en-US" sz="4000" dirty="0"/>
          </a:p>
        </p:txBody>
      </p:sp>
      <p:pic>
        <p:nvPicPr>
          <p:cNvPr id="7" name="Graphic 6">
            <a:extLst>
              <a:ext uri="{FF2B5EF4-FFF2-40B4-BE49-F238E27FC236}">
                <a16:creationId xmlns:a16="http://schemas.microsoft.com/office/drawing/2014/main" id="{4C807967-98AA-1CE4-F8CB-C479D9F7803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EE65E0A0-A7C7-2FDC-440D-887548CE2793}"/>
              </a:ext>
            </a:extLst>
          </p:cNvPr>
          <p:cNvSpPr>
            <a:spLocks noGrp="1"/>
          </p:cNvSpPr>
          <p:nvPr>
            <p:ph type="body" sz="quarter" idx="13"/>
          </p:nvPr>
        </p:nvSpPr>
        <p:spPr>
          <a:xfrm>
            <a:off x="1419224" y="3832822"/>
            <a:ext cx="7419975" cy="549249"/>
          </a:xfrm>
        </p:spPr>
        <p:txBody>
          <a:bodyPr/>
          <a:lstStyle/>
          <a:p>
            <a:r>
              <a:rPr lang="en-US" dirty="0"/>
              <a:t>COMPEL study – osimertinib with chemotherapy</a:t>
            </a:r>
          </a:p>
        </p:txBody>
      </p:sp>
      <p:sp>
        <p:nvSpPr>
          <p:cNvPr id="2" name="TextBox 1">
            <a:extLst>
              <a:ext uri="{FF2B5EF4-FFF2-40B4-BE49-F238E27FC236}">
                <a16:creationId xmlns:a16="http://schemas.microsoft.com/office/drawing/2014/main" id="{E2AC0C6E-4916-7717-D97C-F9C07BD5F8EF}"/>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4199349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43778-73F1-F268-8C4F-472BDF8780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5CA878-D69D-3D03-2D4D-0DD817C98E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68492" y="842984"/>
            <a:ext cx="9655015" cy="5539528"/>
          </a:xfrm>
          <a:prstGeom prst="rect">
            <a:avLst/>
          </a:prstGeom>
        </p:spPr>
      </p:pic>
      <p:sp>
        <p:nvSpPr>
          <p:cNvPr id="11" name="Title 10">
            <a:extLst>
              <a:ext uri="{FF2B5EF4-FFF2-40B4-BE49-F238E27FC236}">
                <a16:creationId xmlns:a16="http://schemas.microsoft.com/office/drawing/2014/main" id="{7D8C1B4C-0A20-406A-5111-B6B261B9143D}"/>
              </a:ext>
            </a:extLst>
          </p:cNvPr>
          <p:cNvSpPr>
            <a:spLocks noGrp="1"/>
          </p:cNvSpPr>
          <p:nvPr>
            <p:ph type="title"/>
          </p:nvPr>
        </p:nvSpPr>
        <p:spPr>
          <a:xfrm>
            <a:off x="512064" y="178309"/>
            <a:ext cx="11184423" cy="557784"/>
          </a:xfrm>
        </p:spPr>
        <p:txBody>
          <a:bodyPr/>
          <a:lstStyle/>
          <a:p>
            <a:r>
              <a:rPr lang="en-US" dirty="0"/>
              <a:t>COMPEL study – osimertinib with chemotherapy</a:t>
            </a:r>
          </a:p>
        </p:txBody>
      </p:sp>
      <p:sp>
        <p:nvSpPr>
          <p:cNvPr id="2" name="TextBox 1">
            <a:extLst>
              <a:ext uri="{FF2B5EF4-FFF2-40B4-BE49-F238E27FC236}">
                <a16:creationId xmlns:a16="http://schemas.microsoft.com/office/drawing/2014/main" id="{705CEA77-8779-1010-C2C5-514958D3EB9C}"/>
              </a:ext>
            </a:extLst>
          </p:cNvPr>
          <p:cNvSpPr txBox="1"/>
          <p:nvPr/>
        </p:nvSpPr>
        <p:spPr>
          <a:xfrm>
            <a:off x="0" y="6581001"/>
            <a:ext cx="3149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Peled N et al. ESMO Open 2025;10(10):105807.</a:t>
            </a:r>
          </a:p>
        </p:txBody>
      </p:sp>
    </p:spTree>
    <p:extLst>
      <p:ext uri="{BB962C8B-B14F-4D97-AF65-F5344CB8AC3E}">
        <p14:creationId xmlns:p14="http://schemas.microsoft.com/office/powerpoint/2010/main" val="3211657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9CE7-613C-8F19-A182-4A88D81A2F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D6D8193-250F-A5EA-C6CF-622803562805}"/>
              </a:ext>
            </a:extLst>
          </p:cNvPr>
          <p:cNvSpPr/>
          <p:nvPr/>
        </p:nvSpPr>
        <p:spPr bwMode="auto">
          <a:xfrm>
            <a:off x="623392" y="386104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0AD3B14-2766-FFD8-CDA0-FAE8933109B9}"/>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EE969A92-F20D-47AF-C6AF-33440D65178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tx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solidFill>
                  <a:schemeClr val="tx1"/>
                </a:solidFill>
              </a:rPr>
              <a:t>COMPEL study: Continuation with chemotherapy of first-line osimertinib — CNS disease, ADCs</a:t>
            </a:r>
          </a:p>
          <a:p>
            <a:pPr>
              <a:spcBef>
                <a:spcPts val="0"/>
              </a:spcBef>
              <a:spcAft>
                <a:spcPts val="400"/>
              </a:spcAft>
            </a:pPr>
            <a:r>
              <a:rPr lang="en-US" sz="2000" b="0" dirty="0">
                <a:solidFill>
                  <a:schemeClr val="bg1"/>
                </a:solidFill>
              </a:rPr>
              <a:t>NorthStar study: Local consolidation — RT, surgery</a:t>
            </a:r>
          </a:p>
          <a:p>
            <a:pPr>
              <a:spcBef>
                <a:spcPts val="0"/>
              </a:spcBef>
              <a:spcAft>
                <a:spcPts val="400"/>
              </a:spcAft>
            </a:pPr>
            <a:r>
              <a:rPr lang="en-US" sz="2000" b="0" dirty="0"/>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2968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FEC1F-A615-2155-E9B8-3BC48CFC4B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631E84-D443-295B-8269-226D9B9BF83B}"/>
              </a:ext>
            </a:extLst>
          </p:cNvPr>
          <p:cNvSpPr>
            <a:spLocks noGrp="1"/>
          </p:cNvSpPr>
          <p:nvPr>
            <p:ph type="ctrTitle"/>
          </p:nvPr>
        </p:nvSpPr>
        <p:spPr>
          <a:xfrm>
            <a:off x="785812" y="877254"/>
            <a:ext cx="9958388" cy="1508760"/>
          </a:xfrm>
        </p:spPr>
        <p:txBody>
          <a:bodyPr/>
          <a:lstStyle/>
          <a:p>
            <a:r>
              <a:rPr lang="en-US" sz="4000" dirty="0"/>
              <a:t>Elamin YY et al. NorthStar: A phase II randomized study of osimertinib (OSI) with or without local consolidative therapy (LCT) for metastatic EGFR-mutant non-small cell lung cancer (NSCLC). ESMO 2025;Abstract LBA72. </a:t>
            </a:r>
          </a:p>
        </p:txBody>
      </p:sp>
      <p:pic>
        <p:nvPicPr>
          <p:cNvPr id="7" name="Graphic 6">
            <a:extLst>
              <a:ext uri="{FF2B5EF4-FFF2-40B4-BE49-F238E27FC236}">
                <a16:creationId xmlns:a16="http://schemas.microsoft.com/office/drawing/2014/main" id="{E9AA20F4-A1A0-10D5-EABF-31E6F318197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B03B122A-748B-11C0-00C4-BC6B9C8B7B34}"/>
              </a:ext>
            </a:extLst>
          </p:cNvPr>
          <p:cNvSpPr>
            <a:spLocks noGrp="1"/>
          </p:cNvSpPr>
          <p:nvPr>
            <p:ph type="body" sz="quarter" idx="13"/>
          </p:nvPr>
        </p:nvSpPr>
        <p:spPr>
          <a:xfrm>
            <a:off x="1479609" y="4617306"/>
            <a:ext cx="7419975" cy="549249"/>
          </a:xfrm>
        </p:spPr>
        <p:txBody>
          <a:bodyPr/>
          <a:lstStyle/>
          <a:p>
            <a:r>
              <a:rPr lang="en-US" dirty="0"/>
              <a:t>Local consolidation for EGFR+ NSCLC</a:t>
            </a:r>
          </a:p>
        </p:txBody>
      </p:sp>
      <p:sp>
        <p:nvSpPr>
          <p:cNvPr id="2" name="TextBox 1">
            <a:extLst>
              <a:ext uri="{FF2B5EF4-FFF2-40B4-BE49-F238E27FC236}">
                <a16:creationId xmlns:a16="http://schemas.microsoft.com/office/drawing/2014/main" id="{989C5EDB-1042-9E2F-BD7E-012FB0C49048}"/>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27601334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2614-1214-D844-EBD0-C5DE63BF257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9B8B8EE-67F2-172C-92AE-A0E6C84740D2}"/>
              </a:ext>
            </a:extLst>
          </p:cNvPr>
          <p:cNvSpPr>
            <a:spLocks noGrp="1"/>
          </p:cNvSpPr>
          <p:nvPr>
            <p:ph type="title"/>
          </p:nvPr>
        </p:nvSpPr>
        <p:spPr>
          <a:xfrm>
            <a:off x="512063" y="178309"/>
            <a:ext cx="11184423" cy="557784"/>
          </a:xfrm>
        </p:spPr>
        <p:txBody>
          <a:bodyPr/>
          <a:lstStyle/>
          <a:p>
            <a:r>
              <a:rPr lang="en-US" dirty="0"/>
              <a:t>North Star study – Local consolidation for EGFR+ NSCLC</a:t>
            </a:r>
          </a:p>
        </p:txBody>
      </p:sp>
      <p:pic>
        <p:nvPicPr>
          <p:cNvPr id="4" name="Picture 3">
            <a:extLst>
              <a:ext uri="{FF2B5EF4-FFF2-40B4-BE49-F238E27FC236}">
                <a16:creationId xmlns:a16="http://schemas.microsoft.com/office/drawing/2014/main" id="{BEFAC88A-801C-256B-D906-811F12F3B4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344" r="24436" b="7794"/>
          <a:stretch/>
        </p:blipFill>
        <p:spPr>
          <a:xfrm>
            <a:off x="145597" y="1546264"/>
            <a:ext cx="6507332" cy="2282572"/>
          </a:xfrm>
          <a:prstGeom prst="rect">
            <a:avLst/>
          </a:prstGeom>
        </p:spPr>
      </p:pic>
      <p:pic>
        <p:nvPicPr>
          <p:cNvPr id="6" name="Picture 5">
            <a:extLst>
              <a:ext uri="{FF2B5EF4-FFF2-40B4-BE49-F238E27FC236}">
                <a16:creationId xmlns:a16="http://schemas.microsoft.com/office/drawing/2014/main" id="{34BA44F1-8F74-ACF6-CD53-66FE25324CBB}"/>
              </a:ext>
            </a:extLst>
          </p:cNvPr>
          <p:cNvPicPr>
            <a:picLocks noChangeAspect="1"/>
          </p:cNvPicPr>
          <p:nvPr/>
        </p:nvPicPr>
        <p:blipFill>
          <a:blip r:embed="rId4"/>
          <a:stretch>
            <a:fillRect/>
          </a:stretch>
        </p:blipFill>
        <p:spPr>
          <a:xfrm>
            <a:off x="2091039" y="5533358"/>
            <a:ext cx="7868748" cy="562053"/>
          </a:xfrm>
          <a:prstGeom prst="rect">
            <a:avLst/>
          </a:prstGeom>
        </p:spPr>
      </p:pic>
      <p:pic>
        <p:nvPicPr>
          <p:cNvPr id="12" name="Picture 11">
            <a:extLst>
              <a:ext uri="{FF2B5EF4-FFF2-40B4-BE49-F238E27FC236}">
                <a16:creationId xmlns:a16="http://schemas.microsoft.com/office/drawing/2014/main" id="{0D4CC789-8760-C9AD-E967-7FFCBB9A5CD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652929" y="711678"/>
            <a:ext cx="5488467" cy="4224305"/>
          </a:xfrm>
          <a:prstGeom prst="rect">
            <a:avLst/>
          </a:prstGeom>
        </p:spPr>
      </p:pic>
      <p:pic>
        <p:nvPicPr>
          <p:cNvPr id="14" name="Picture 13">
            <a:extLst>
              <a:ext uri="{FF2B5EF4-FFF2-40B4-BE49-F238E27FC236}">
                <a16:creationId xmlns:a16="http://schemas.microsoft.com/office/drawing/2014/main" id="{27EAB4AA-D474-466C-F80A-07DFC3D75A62}"/>
              </a:ext>
            </a:extLst>
          </p:cNvPr>
          <p:cNvPicPr>
            <a:picLocks noChangeAspect="1"/>
          </p:cNvPicPr>
          <p:nvPr/>
        </p:nvPicPr>
        <p:blipFill>
          <a:blip r:embed="rId7"/>
          <a:stretch>
            <a:fillRect/>
          </a:stretch>
        </p:blipFill>
        <p:spPr>
          <a:xfrm>
            <a:off x="2635022" y="3429000"/>
            <a:ext cx="1878692" cy="1726695"/>
          </a:xfrm>
          <a:prstGeom prst="rect">
            <a:avLst/>
          </a:prstGeom>
        </p:spPr>
      </p:pic>
      <p:sp>
        <p:nvSpPr>
          <p:cNvPr id="2" name="TextBox 1">
            <a:extLst>
              <a:ext uri="{FF2B5EF4-FFF2-40B4-BE49-F238E27FC236}">
                <a16:creationId xmlns:a16="http://schemas.microsoft.com/office/drawing/2014/main" id="{44A24AB4-625F-1818-DF9F-1C0163275003}"/>
              </a:ext>
            </a:extLst>
          </p:cNvPr>
          <p:cNvSpPr txBox="1"/>
          <p:nvPr/>
        </p:nvSpPr>
        <p:spPr>
          <a:xfrm>
            <a:off x="0" y="6581001"/>
            <a:ext cx="29660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Elamin YY et al. ESMO 2025;Abstract LBA72. </a:t>
            </a:r>
          </a:p>
        </p:txBody>
      </p:sp>
    </p:spTree>
    <p:extLst>
      <p:ext uri="{BB962C8B-B14F-4D97-AF65-F5344CB8AC3E}">
        <p14:creationId xmlns:p14="http://schemas.microsoft.com/office/powerpoint/2010/main" val="38128705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EEE73-9E63-FDDA-3DD1-03838BEC22D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8742568-9080-EE5E-E5E9-41CCB7499F17}"/>
              </a:ext>
            </a:extLst>
          </p:cNvPr>
          <p:cNvSpPr>
            <a:spLocks noGrp="1"/>
          </p:cNvSpPr>
          <p:nvPr>
            <p:ph type="title"/>
          </p:nvPr>
        </p:nvSpPr>
        <p:spPr>
          <a:xfrm>
            <a:off x="512063" y="178309"/>
            <a:ext cx="11184423" cy="557784"/>
          </a:xfrm>
        </p:spPr>
        <p:txBody>
          <a:bodyPr/>
          <a:lstStyle/>
          <a:p>
            <a:r>
              <a:rPr lang="en-US" dirty="0"/>
              <a:t>North Star study – Local consolidation for EGFR+ NSCLC</a:t>
            </a:r>
          </a:p>
        </p:txBody>
      </p:sp>
      <p:pic>
        <p:nvPicPr>
          <p:cNvPr id="5" name="Picture 4">
            <a:extLst>
              <a:ext uri="{FF2B5EF4-FFF2-40B4-BE49-F238E27FC236}">
                <a16:creationId xmlns:a16="http://schemas.microsoft.com/office/drawing/2014/main" id="{B6447B10-BF92-AE8E-D96F-21A36917AD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8788" y="836578"/>
            <a:ext cx="3628010" cy="3673431"/>
          </a:xfrm>
          <a:prstGeom prst="rect">
            <a:avLst/>
          </a:prstGeom>
        </p:spPr>
      </p:pic>
      <p:pic>
        <p:nvPicPr>
          <p:cNvPr id="8" name="Picture 7">
            <a:extLst>
              <a:ext uri="{FF2B5EF4-FFF2-40B4-BE49-F238E27FC236}">
                <a16:creationId xmlns:a16="http://schemas.microsoft.com/office/drawing/2014/main" id="{161914ED-CB67-EA74-BAFE-F3F95E5BAB1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0431" y="4687014"/>
            <a:ext cx="3944724" cy="1813727"/>
          </a:xfrm>
          <a:prstGeom prst="rect">
            <a:avLst/>
          </a:prstGeom>
        </p:spPr>
      </p:pic>
      <p:pic>
        <p:nvPicPr>
          <p:cNvPr id="13" name="Picture 12">
            <a:extLst>
              <a:ext uri="{FF2B5EF4-FFF2-40B4-BE49-F238E27FC236}">
                <a16:creationId xmlns:a16="http://schemas.microsoft.com/office/drawing/2014/main" id="{E20A1270-F257-26CC-52ED-EA64DDDC5C2D}"/>
              </a:ext>
            </a:extLst>
          </p:cNvPr>
          <p:cNvPicPr>
            <a:picLocks noChangeAspect="1"/>
          </p:cNvPicPr>
          <p:nvPr/>
        </p:nvPicPr>
        <p:blipFill>
          <a:blip r:embed="rId6"/>
          <a:stretch>
            <a:fillRect/>
          </a:stretch>
        </p:blipFill>
        <p:spPr>
          <a:xfrm>
            <a:off x="3990232" y="3245654"/>
            <a:ext cx="3813386" cy="2705716"/>
          </a:xfrm>
          <a:prstGeom prst="rect">
            <a:avLst/>
          </a:prstGeom>
        </p:spPr>
      </p:pic>
      <p:pic>
        <p:nvPicPr>
          <p:cNvPr id="16" name="Picture 15">
            <a:extLst>
              <a:ext uri="{FF2B5EF4-FFF2-40B4-BE49-F238E27FC236}">
                <a16:creationId xmlns:a16="http://schemas.microsoft.com/office/drawing/2014/main" id="{150827F9-529A-9CED-4723-AF09EBB7930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898013" y="1411295"/>
            <a:ext cx="4114194" cy="1674990"/>
          </a:xfrm>
          <a:prstGeom prst="rect">
            <a:avLst/>
          </a:prstGeom>
        </p:spPr>
      </p:pic>
      <p:pic>
        <p:nvPicPr>
          <p:cNvPr id="18" name="Picture 17">
            <a:extLst>
              <a:ext uri="{FF2B5EF4-FFF2-40B4-BE49-F238E27FC236}">
                <a16:creationId xmlns:a16="http://schemas.microsoft.com/office/drawing/2014/main" id="{738140DF-CD6B-E516-B539-8B6E88CADE96}"/>
              </a:ext>
            </a:extLst>
          </p:cNvPr>
          <p:cNvPicPr>
            <a:picLocks noChangeAspect="1"/>
          </p:cNvPicPr>
          <p:nvPr/>
        </p:nvPicPr>
        <p:blipFill>
          <a:blip r:embed="rId9"/>
          <a:stretch>
            <a:fillRect/>
          </a:stretch>
        </p:blipFill>
        <p:spPr>
          <a:xfrm>
            <a:off x="8021454" y="1285979"/>
            <a:ext cx="3923747" cy="2440080"/>
          </a:xfrm>
          <a:prstGeom prst="rect">
            <a:avLst/>
          </a:prstGeom>
        </p:spPr>
      </p:pic>
      <p:pic>
        <p:nvPicPr>
          <p:cNvPr id="20" name="Picture 19">
            <a:extLst>
              <a:ext uri="{FF2B5EF4-FFF2-40B4-BE49-F238E27FC236}">
                <a16:creationId xmlns:a16="http://schemas.microsoft.com/office/drawing/2014/main" id="{A72792FB-DDC7-E0C5-D52A-A49ED8E975AD}"/>
              </a:ext>
            </a:extLst>
          </p:cNvPr>
          <p:cNvPicPr>
            <a:picLocks noChangeAspect="1"/>
          </p:cNvPicPr>
          <p:nvPr/>
        </p:nvPicPr>
        <p:blipFill>
          <a:blip r:embed="rId10"/>
          <a:stretch>
            <a:fillRect/>
          </a:stretch>
        </p:blipFill>
        <p:spPr>
          <a:xfrm>
            <a:off x="7934956" y="4234363"/>
            <a:ext cx="3746656" cy="2325315"/>
          </a:xfrm>
          <a:prstGeom prst="rect">
            <a:avLst/>
          </a:prstGeom>
        </p:spPr>
      </p:pic>
      <p:pic>
        <p:nvPicPr>
          <p:cNvPr id="22" name="Picture 21">
            <a:extLst>
              <a:ext uri="{FF2B5EF4-FFF2-40B4-BE49-F238E27FC236}">
                <a16:creationId xmlns:a16="http://schemas.microsoft.com/office/drawing/2014/main" id="{2340EE7F-5B83-E80D-EB38-DC7EAFB40B2F}"/>
              </a:ext>
            </a:extLst>
          </p:cNvPr>
          <p:cNvPicPr>
            <a:picLocks noChangeAspect="1"/>
          </p:cNvPicPr>
          <p:nvPr/>
        </p:nvPicPr>
        <p:blipFill>
          <a:blip r:embed="rId11"/>
          <a:stretch>
            <a:fillRect/>
          </a:stretch>
        </p:blipFill>
        <p:spPr>
          <a:xfrm>
            <a:off x="9266255" y="836578"/>
            <a:ext cx="1871340" cy="304637"/>
          </a:xfrm>
          <a:prstGeom prst="rect">
            <a:avLst/>
          </a:prstGeom>
        </p:spPr>
      </p:pic>
      <p:pic>
        <p:nvPicPr>
          <p:cNvPr id="24" name="Picture 23">
            <a:extLst>
              <a:ext uri="{FF2B5EF4-FFF2-40B4-BE49-F238E27FC236}">
                <a16:creationId xmlns:a16="http://schemas.microsoft.com/office/drawing/2014/main" id="{2CE85439-098D-948E-44DA-5BEE5C4F9A85}"/>
              </a:ext>
            </a:extLst>
          </p:cNvPr>
          <p:cNvPicPr>
            <a:picLocks noChangeAspect="1"/>
          </p:cNvPicPr>
          <p:nvPr/>
        </p:nvPicPr>
        <p:blipFill>
          <a:blip r:embed="rId12"/>
          <a:stretch>
            <a:fillRect/>
          </a:stretch>
        </p:blipFill>
        <p:spPr>
          <a:xfrm>
            <a:off x="9212093" y="3800126"/>
            <a:ext cx="1548823" cy="294277"/>
          </a:xfrm>
          <a:prstGeom prst="rect">
            <a:avLst/>
          </a:prstGeom>
        </p:spPr>
      </p:pic>
      <p:sp>
        <p:nvSpPr>
          <p:cNvPr id="2" name="TextBox 1">
            <a:extLst>
              <a:ext uri="{FF2B5EF4-FFF2-40B4-BE49-F238E27FC236}">
                <a16:creationId xmlns:a16="http://schemas.microsoft.com/office/drawing/2014/main" id="{6642860C-6F1B-7058-9F90-D2A4D0C725DD}"/>
              </a:ext>
            </a:extLst>
          </p:cNvPr>
          <p:cNvSpPr txBox="1"/>
          <p:nvPr/>
        </p:nvSpPr>
        <p:spPr>
          <a:xfrm>
            <a:off x="0" y="6581001"/>
            <a:ext cx="29660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Elamin YY et al. ESMO 2025;Abstract LBA72. </a:t>
            </a:r>
          </a:p>
        </p:txBody>
      </p:sp>
    </p:spTree>
    <p:extLst>
      <p:ext uri="{BB962C8B-B14F-4D97-AF65-F5344CB8AC3E}">
        <p14:creationId xmlns:p14="http://schemas.microsoft.com/office/powerpoint/2010/main" val="9975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Yu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647390" y="2132856"/>
          <a:ext cx="8897219" cy="2160240"/>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311535">
                  <a:extLst>
                    <a:ext uri="{9D8B030D-6E8A-4147-A177-3AD203B41FA5}">
                      <a16:colId xmlns:a16="http://schemas.microsoft.com/office/drawing/2014/main" val="3833924404"/>
                    </a:ext>
                  </a:extLst>
                </a:gridCol>
              </a:tblGrid>
              <a:tr h="116943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Bristol Myers Squibb, Janssen Biotech Inc, </a:t>
                      </a:r>
                      <a:r>
                        <a:rPr lang="en-US" b="0" dirty="0" err="1">
                          <a:solidFill>
                            <a:schemeClr val="tx1"/>
                          </a:solidFill>
                        </a:rPr>
                        <a:t>SystImmune</a:t>
                      </a:r>
                      <a:r>
                        <a:rPr lang="en-US" b="0" dirty="0">
                          <a:solidFill>
                            <a:schemeClr val="tx1"/>
                          </a:solidFill>
                        </a:rPr>
                        <a:t> Inc, Taiho Oncology Inc, Takeda Pharmaceuticals USA Inc </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080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Daiichi Sankyo Inc, Janssen Biotech Inc, Kumquat Biosciences, </a:t>
                      </a:r>
                      <a:r>
                        <a:rPr lang="en-US" sz="1800" b="0" kern="1200" dirty="0" err="1">
                          <a:solidFill>
                            <a:schemeClr val="tx1"/>
                          </a:solidFill>
                          <a:effectLst/>
                          <a:latin typeface="+mn-lt"/>
                          <a:ea typeface="+mn-ea"/>
                          <a:cs typeface="+mn-cs"/>
                        </a:rPr>
                        <a:t>SystImmune</a:t>
                      </a:r>
                      <a:r>
                        <a:rPr lang="en-US" sz="1800" b="0" kern="1200" dirty="0">
                          <a:solidFill>
                            <a:schemeClr val="tx1"/>
                          </a:solidFill>
                          <a:effectLst/>
                          <a:latin typeface="+mn-lt"/>
                          <a:ea typeface="+mn-ea"/>
                          <a:cs typeface="+mn-cs"/>
                        </a:rPr>
                        <a:t> Inc, Taiho Oncology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1319795"/>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9596C-81F2-3947-B6BB-44323B91DD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2C79A4-A202-C0F3-DE70-D8D05F3B2724}"/>
              </a:ext>
            </a:extLst>
          </p:cNvPr>
          <p:cNvSpPr/>
          <p:nvPr/>
        </p:nvSpPr>
        <p:spPr bwMode="auto">
          <a:xfrm>
            <a:off x="623392" y="4221088"/>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65B783D-AC25-8C34-EE00-582173B745EB}"/>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0E273519-D684-FDFB-DDF7-4E4B4E7DEDBE}"/>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tx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solidFill>
                  <a:schemeClr val="tx1"/>
                </a:solidFill>
              </a:rPr>
              <a:t>COMPEL study: Continuation with chemotherapy of first-line osimertinib — CNS disease, ADCs</a:t>
            </a:r>
          </a:p>
          <a:p>
            <a:pPr>
              <a:spcBef>
                <a:spcPts val="0"/>
              </a:spcBef>
              <a:spcAft>
                <a:spcPts val="400"/>
              </a:spcAft>
            </a:pPr>
            <a:r>
              <a:rPr lang="en-US" sz="2000" b="0" dirty="0">
                <a:solidFill>
                  <a:schemeClr val="tx1"/>
                </a:solidFill>
              </a:rPr>
              <a:t>NorthStar study: Local consolidation — RT, surgery</a:t>
            </a:r>
          </a:p>
          <a:p>
            <a:pPr>
              <a:spcBef>
                <a:spcPts val="0"/>
              </a:spcBef>
              <a:spcAft>
                <a:spcPts val="400"/>
              </a:spcAft>
            </a:pPr>
            <a:r>
              <a:rPr lang="en-US" sz="2000" b="0" dirty="0">
                <a:solidFill>
                  <a:schemeClr val="bg1"/>
                </a:solidFill>
              </a:rPr>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2012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227DB-0849-5F93-0546-95F145E8D2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924FD2-1376-EA97-F651-B3E0527F6EAB}"/>
              </a:ext>
            </a:extLst>
          </p:cNvPr>
          <p:cNvSpPr>
            <a:spLocks noGrp="1"/>
          </p:cNvSpPr>
          <p:nvPr>
            <p:ph type="ctrTitle"/>
          </p:nvPr>
        </p:nvSpPr>
        <p:spPr>
          <a:xfrm>
            <a:off x="785812" y="877254"/>
            <a:ext cx="10195614" cy="1508760"/>
          </a:xfrm>
        </p:spPr>
        <p:txBody>
          <a:bodyPr/>
          <a:lstStyle/>
          <a:p>
            <a:r>
              <a:rPr lang="en-US" sz="4000" dirty="0"/>
              <a:t>Sands J et al. Datopotamab Deruxtecan in Advanced or Metastatic Non-Small Cell Lung Cancer With Actionable Genomic Alterations: Results From the Phase II TROPION-Lung05 Study. J Clin Oncol 2025;43(10):1254-65.</a:t>
            </a:r>
          </a:p>
        </p:txBody>
      </p:sp>
      <p:pic>
        <p:nvPicPr>
          <p:cNvPr id="7" name="Graphic 6">
            <a:extLst>
              <a:ext uri="{FF2B5EF4-FFF2-40B4-BE49-F238E27FC236}">
                <a16:creationId xmlns:a16="http://schemas.microsoft.com/office/drawing/2014/main" id="{C59F946A-E3A4-E6A9-525C-E176B10AD6A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B8CE6060-B908-531B-E736-A50D06F25B89}"/>
              </a:ext>
            </a:extLst>
          </p:cNvPr>
          <p:cNvSpPr>
            <a:spLocks noGrp="1"/>
          </p:cNvSpPr>
          <p:nvPr>
            <p:ph type="body" sz="quarter" idx="13"/>
          </p:nvPr>
        </p:nvSpPr>
        <p:spPr>
          <a:xfrm>
            <a:off x="1316099" y="4575896"/>
            <a:ext cx="8939728" cy="549249"/>
          </a:xfrm>
        </p:spPr>
        <p:txBody>
          <a:bodyPr/>
          <a:lstStyle/>
          <a:p>
            <a:r>
              <a:rPr lang="en-US" dirty="0" err="1"/>
              <a:t>Datopotamab</a:t>
            </a:r>
            <a:r>
              <a:rPr lang="en-US" dirty="0"/>
              <a:t> </a:t>
            </a:r>
            <a:r>
              <a:rPr lang="en-US" dirty="0" err="1"/>
              <a:t>deruxtecan</a:t>
            </a:r>
            <a:r>
              <a:rPr lang="en-US" dirty="0"/>
              <a:t> - TROPION Lung05</a:t>
            </a:r>
          </a:p>
        </p:txBody>
      </p:sp>
      <p:sp>
        <p:nvSpPr>
          <p:cNvPr id="2" name="TextBox 1">
            <a:extLst>
              <a:ext uri="{FF2B5EF4-FFF2-40B4-BE49-F238E27FC236}">
                <a16:creationId xmlns:a16="http://schemas.microsoft.com/office/drawing/2014/main" id="{E86FD112-F3D1-C290-FC7C-209AA9D9D8B7}"/>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2031216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4E30-B979-2609-1F28-EA34B6E7D39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7CA592D-FDE2-4C58-FFC8-D77A4EA9DD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45132" y="4643576"/>
            <a:ext cx="5501735" cy="957427"/>
          </a:xfrm>
          <a:prstGeom prst="rect">
            <a:avLst/>
          </a:prstGeom>
        </p:spPr>
      </p:pic>
      <p:pic>
        <p:nvPicPr>
          <p:cNvPr id="16" name="Picture 15">
            <a:extLst>
              <a:ext uri="{FF2B5EF4-FFF2-40B4-BE49-F238E27FC236}">
                <a16:creationId xmlns:a16="http://schemas.microsoft.com/office/drawing/2014/main" id="{17756AC0-2673-79B3-3628-642D1114E11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828889" y="3429000"/>
            <a:ext cx="3119425" cy="1757645"/>
          </a:xfrm>
          <a:prstGeom prst="rect">
            <a:avLst/>
          </a:prstGeom>
        </p:spPr>
      </p:pic>
      <p:pic>
        <p:nvPicPr>
          <p:cNvPr id="13" name="Picture 12">
            <a:extLst>
              <a:ext uri="{FF2B5EF4-FFF2-40B4-BE49-F238E27FC236}">
                <a16:creationId xmlns:a16="http://schemas.microsoft.com/office/drawing/2014/main" id="{3C174A30-F35C-174C-0951-695138A191C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400"/>
          <a:stretch>
            <a:fillRect/>
          </a:stretch>
        </p:blipFill>
        <p:spPr>
          <a:xfrm>
            <a:off x="3373126" y="1213535"/>
            <a:ext cx="5313674" cy="3330744"/>
          </a:xfrm>
          <a:prstGeom prst="rect">
            <a:avLst/>
          </a:prstGeom>
        </p:spPr>
      </p:pic>
      <p:grpSp>
        <p:nvGrpSpPr>
          <p:cNvPr id="10" name="Group 9">
            <a:extLst>
              <a:ext uri="{FF2B5EF4-FFF2-40B4-BE49-F238E27FC236}">
                <a16:creationId xmlns:a16="http://schemas.microsoft.com/office/drawing/2014/main" id="{FDCD6E8F-000A-B9B4-E59D-8745D8691F68}"/>
              </a:ext>
            </a:extLst>
          </p:cNvPr>
          <p:cNvGrpSpPr/>
          <p:nvPr/>
        </p:nvGrpSpPr>
        <p:grpSpPr>
          <a:xfrm>
            <a:off x="132935" y="1355805"/>
            <a:ext cx="3122845" cy="4344006"/>
            <a:chOff x="1058135" y="1256997"/>
            <a:chExt cx="2692623" cy="3766432"/>
          </a:xfrm>
        </p:grpSpPr>
        <p:pic>
          <p:nvPicPr>
            <p:cNvPr id="3" name="Picture 2">
              <a:extLst>
                <a:ext uri="{FF2B5EF4-FFF2-40B4-BE49-F238E27FC236}">
                  <a16:creationId xmlns:a16="http://schemas.microsoft.com/office/drawing/2014/main" id="{CBF0604B-60B4-AD8E-15E3-07808EDB65C7}"/>
                </a:ext>
              </a:extLst>
            </p:cNvPr>
            <p:cNvPicPr>
              <a:picLocks noChangeAspect="1"/>
            </p:cNvPicPr>
            <p:nvPr/>
          </p:nvPicPr>
          <p:blipFill>
            <a:blip r:embed="rId8"/>
            <a:srcRect t="208" b="95136"/>
            <a:stretch>
              <a:fillRect/>
            </a:stretch>
          </p:blipFill>
          <p:spPr>
            <a:xfrm>
              <a:off x="1058135" y="1256997"/>
              <a:ext cx="2689674" cy="319315"/>
            </a:xfrm>
            <a:prstGeom prst="rect">
              <a:avLst/>
            </a:prstGeom>
          </p:spPr>
        </p:pic>
        <p:pic>
          <p:nvPicPr>
            <p:cNvPr id="4" name="Picture 3">
              <a:extLst>
                <a:ext uri="{FF2B5EF4-FFF2-40B4-BE49-F238E27FC236}">
                  <a16:creationId xmlns:a16="http://schemas.microsoft.com/office/drawing/2014/main" id="{64336F88-C811-939C-1D4D-B4FF20CA52F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rcRect t="55001" b="17702"/>
            <a:stretch>
              <a:fillRect/>
            </a:stretch>
          </p:blipFill>
          <p:spPr>
            <a:xfrm>
              <a:off x="1058135" y="1574616"/>
              <a:ext cx="2689674" cy="1871969"/>
            </a:xfrm>
            <a:prstGeom prst="rect">
              <a:avLst/>
            </a:prstGeom>
          </p:spPr>
        </p:pic>
        <p:pic>
          <p:nvPicPr>
            <p:cNvPr id="7" name="Picture 6">
              <a:extLst>
                <a:ext uri="{FF2B5EF4-FFF2-40B4-BE49-F238E27FC236}">
                  <a16:creationId xmlns:a16="http://schemas.microsoft.com/office/drawing/2014/main" id="{B07B7FEC-B7FC-BA5A-2E67-53AB0B7013F6}"/>
                </a:ext>
              </a:extLst>
            </p:cNvPr>
            <p:cNvPicPr>
              <a:picLocks noChangeAspect="1"/>
            </p:cNvPicPr>
            <p:nvPr/>
          </p:nvPicPr>
          <p:blipFill>
            <a:blip r:embed="rId9">
              <a:extLst>
                <a:ext uri="{BEBA8EAE-BF5A-486C-A8C5-ECC9F3942E4B}">
                  <a14:imgProps xmlns:a14="http://schemas.microsoft.com/office/drawing/2010/main">
                    <a14:imgLayer r:embed="rId11">
                      <a14:imgEffect>
                        <a14:sharpenSoften amount="50000"/>
                      </a14:imgEffect>
                    </a14:imgLayer>
                  </a14:imgProps>
                </a:ext>
              </a:extLst>
            </a:blip>
            <a:srcRect t="82216"/>
            <a:stretch>
              <a:fillRect/>
            </a:stretch>
          </p:blipFill>
          <p:spPr>
            <a:xfrm>
              <a:off x="1061084" y="3803753"/>
              <a:ext cx="2689674" cy="1219676"/>
            </a:xfrm>
            <a:prstGeom prst="rect">
              <a:avLst/>
            </a:prstGeom>
          </p:spPr>
        </p:pic>
        <p:pic>
          <p:nvPicPr>
            <p:cNvPr id="9" name="Picture 8">
              <a:extLst>
                <a:ext uri="{FF2B5EF4-FFF2-40B4-BE49-F238E27FC236}">
                  <a16:creationId xmlns:a16="http://schemas.microsoft.com/office/drawing/2014/main" id="{3F33A2DA-6101-8DB7-AE16-1EFAA064DE57}"/>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1135566" y="3427092"/>
              <a:ext cx="2567441" cy="388842"/>
            </a:xfrm>
            <a:prstGeom prst="rect">
              <a:avLst/>
            </a:prstGeom>
          </p:spPr>
        </p:pic>
      </p:grpSp>
      <p:sp>
        <p:nvSpPr>
          <p:cNvPr id="11" name="Title 10">
            <a:extLst>
              <a:ext uri="{FF2B5EF4-FFF2-40B4-BE49-F238E27FC236}">
                <a16:creationId xmlns:a16="http://schemas.microsoft.com/office/drawing/2014/main" id="{EEEFB910-6B56-A0F2-BD68-15D093386B81}"/>
              </a:ext>
            </a:extLst>
          </p:cNvPr>
          <p:cNvSpPr>
            <a:spLocks noGrp="1"/>
          </p:cNvSpPr>
          <p:nvPr>
            <p:ph type="title"/>
          </p:nvPr>
        </p:nvSpPr>
        <p:spPr>
          <a:xfrm>
            <a:off x="512064" y="178309"/>
            <a:ext cx="11184423" cy="557784"/>
          </a:xfrm>
        </p:spPr>
        <p:txBody>
          <a:bodyPr/>
          <a:lstStyle/>
          <a:p>
            <a:r>
              <a:rPr lang="en-US" dirty="0" err="1"/>
              <a:t>Datopotamab</a:t>
            </a:r>
            <a:r>
              <a:rPr lang="en-US" dirty="0"/>
              <a:t> </a:t>
            </a:r>
            <a:r>
              <a:rPr lang="en-US" dirty="0" err="1"/>
              <a:t>deruxtecan</a:t>
            </a:r>
            <a:r>
              <a:rPr lang="en-US" dirty="0"/>
              <a:t> – TROPION-Lung05</a:t>
            </a:r>
          </a:p>
        </p:txBody>
      </p:sp>
      <p:sp>
        <p:nvSpPr>
          <p:cNvPr id="2" name="TextBox 1">
            <a:extLst>
              <a:ext uri="{FF2B5EF4-FFF2-40B4-BE49-F238E27FC236}">
                <a16:creationId xmlns:a16="http://schemas.microsoft.com/office/drawing/2014/main" id="{C9595043-70D1-07A4-C797-5B38D8A15ABE}"/>
              </a:ext>
            </a:extLst>
          </p:cNvPr>
          <p:cNvSpPr txBox="1"/>
          <p:nvPr/>
        </p:nvSpPr>
        <p:spPr>
          <a:xfrm>
            <a:off x="0" y="6581001"/>
            <a:ext cx="31288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Sands J et al. J Clin Oncol 2025;43(10):1254-65.</a:t>
            </a:r>
          </a:p>
        </p:txBody>
      </p:sp>
      <p:pic>
        <p:nvPicPr>
          <p:cNvPr id="14" name="Picture 13">
            <a:extLst>
              <a:ext uri="{FF2B5EF4-FFF2-40B4-BE49-F238E27FC236}">
                <a16:creationId xmlns:a16="http://schemas.microsoft.com/office/drawing/2014/main" id="{07F81721-BF4A-0D5D-A4E5-7CAA35BEDD02}"/>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rcRect l="2515"/>
          <a:stretch>
            <a:fillRect/>
          </a:stretch>
        </p:blipFill>
        <p:spPr>
          <a:xfrm>
            <a:off x="8598277" y="1213535"/>
            <a:ext cx="3593723" cy="2019282"/>
          </a:xfrm>
          <a:prstGeom prst="rect">
            <a:avLst/>
          </a:prstGeom>
        </p:spPr>
      </p:pic>
      <p:sp>
        <p:nvSpPr>
          <p:cNvPr id="5" name="Rectangle 4">
            <a:extLst>
              <a:ext uri="{FF2B5EF4-FFF2-40B4-BE49-F238E27FC236}">
                <a16:creationId xmlns:a16="http://schemas.microsoft.com/office/drawing/2014/main" id="{1680E578-E0C8-5673-F0F0-D2B35C3A0AC9}"/>
              </a:ext>
            </a:extLst>
          </p:cNvPr>
          <p:cNvSpPr/>
          <p:nvPr/>
        </p:nvSpPr>
        <p:spPr>
          <a:xfrm>
            <a:off x="3363112" y="1124744"/>
            <a:ext cx="284616" cy="3600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622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95CB-DFE0-5902-E374-2AA943CBF5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03C094-4FF2-1B4D-BCDE-B9ECBCFBA828}"/>
              </a:ext>
            </a:extLst>
          </p:cNvPr>
          <p:cNvSpPr>
            <a:spLocks noGrp="1"/>
          </p:cNvSpPr>
          <p:nvPr>
            <p:ph type="ctrTitle"/>
          </p:nvPr>
        </p:nvSpPr>
        <p:spPr>
          <a:xfrm>
            <a:off x="785812" y="877254"/>
            <a:ext cx="10195614" cy="1508760"/>
          </a:xfrm>
        </p:spPr>
        <p:txBody>
          <a:bodyPr/>
          <a:lstStyle/>
          <a:p>
            <a:r>
              <a:rPr lang="en-US" dirty="0"/>
              <a:t>Ahn MJ et al. A Pooled Analysis of </a:t>
            </a:r>
            <a:r>
              <a:rPr lang="en-US" dirty="0" err="1"/>
              <a:t>Datopotamab</a:t>
            </a:r>
            <a:r>
              <a:rPr lang="en-US" dirty="0"/>
              <a:t> </a:t>
            </a:r>
            <a:r>
              <a:rPr lang="en-US" dirty="0" err="1"/>
              <a:t>Deruxtecan</a:t>
            </a:r>
            <a:r>
              <a:rPr lang="en-US" dirty="0"/>
              <a:t> in Patients With EGFR-Mutated NSCLC. J </a:t>
            </a:r>
            <a:r>
              <a:rPr lang="en-US" dirty="0" err="1"/>
              <a:t>Thorac</a:t>
            </a:r>
            <a:r>
              <a:rPr lang="en-US" dirty="0"/>
              <a:t> Oncol 2025;20(11):1669-82.</a:t>
            </a:r>
            <a:endParaRPr lang="en-US" sz="4000" dirty="0"/>
          </a:p>
        </p:txBody>
      </p:sp>
      <p:pic>
        <p:nvPicPr>
          <p:cNvPr id="7" name="Graphic 6">
            <a:extLst>
              <a:ext uri="{FF2B5EF4-FFF2-40B4-BE49-F238E27FC236}">
                <a16:creationId xmlns:a16="http://schemas.microsoft.com/office/drawing/2014/main" id="{EC7800F5-419C-3DA5-A919-06805B76505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1B068812-289D-54D0-E62A-237803E39366}"/>
              </a:ext>
            </a:extLst>
          </p:cNvPr>
          <p:cNvSpPr>
            <a:spLocks noGrp="1"/>
          </p:cNvSpPr>
          <p:nvPr>
            <p:ph type="body" sz="quarter" idx="13"/>
          </p:nvPr>
        </p:nvSpPr>
        <p:spPr>
          <a:xfrm>
            <a:off x="1669390" y="4471987"/>
            <a:ext cx="7419975" cy="549249"/>
          </a:xfrm>
        </p:spPr>
        <p:txBody>
          <a:bodyPr/>
          <a:lstStyle/>
          <a:p>
            <a:r>
              <a:rPr lang="en-US" dirty="0"/>
              <a:t>Pooled analysis of TL01 and TL05</a:t>
            </a:r>
          </a:p>
        </p:txBody>
      </p:sp>
      <p:sp>
        <p:nvSpPr>
          <p:cNvPr id="2" name="TextBox 1">
            <a:extLst>
              <a:ext uri="{FF2B5EF4-FFF2-40B4-BE49-F238E27FC236}">
                <a16:creationId xmlns:a16="http://schemas.microsoft.com/office/drawing/2014/main" id="{925772D2-E6FD-4637-8113-7E7D57BC2D29}"/>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2924610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F9DD-A4E1-CEEC-0312-E95B9AAF268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6CCF57F-1BC6-1B7F-B90D-19D408C673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22103" y="736093"/>
            <a:ext cx="6047010" cy="3681232"/>
          </a:xfrm>
          <a:prstGeom prst="rect">
            <a:avLst/>
          </a:prstGeom>
        </p:spPr>
      </p:pic>
      <p:grpSp>
        <p:nvGrpSpPr>
          <p:cNvPr id="9" name="Group 8">
            <a:extLst>
              <a:ext uri="{FF2B5EF4-FFF2-40B4-BE49-F238E27FC236}">
                <a16:creationId xmlns:a16="http://schemas.microsoft.com/office/drawing/2014/main" id="{0CA46EFE-6F7F-9A56-F06B-BCF9AC8E61AF}"/>
              </a:ext>
            </a:extLst>
          </p:cNvPr>
          <p:cNvGrpSpPr/>
          <p:nvPr/>
        </p:nvGrpSpPr>
        <p:grpSpPr>
          <a:xfrm>
            <a:off x="284531" y="3239220"/>
            <a:ext cx="3901440" cy="3549376"/>
            <a:chOff x="3688680" y="0"/>
            <a:chExt cx="4789048" cy="4309571"/>
          </a:xfrm>
        </p:grpSpPr>
        <p:pic>
          <p:nvPicPr>
            <p:cNvPr id="5" name="Picture 4">
              <a:extLst>
                <a:ext uri="{FF2B5EF4-FFF2-40B4-BE49-F238E27FC236}">
                  <a16:creationId xmlns:a16="http://schemas.microsoft.com/office/drawing/2014/main" id="{7F9A7666-DF66-4577-9710-898D06F6160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73050"/>
            <a:stretch>
              <a:fillRect/>
            </a:stretch>
          </p:blipFill>
          <p:spPr>
            <a:xfrm>
              <a:off x="3722546" y="0"/>
              <a:ext cx="4746907" cy="1848255"/>
            </a:xfrm>
            <a:prstGeom prst="rect">
              <a:avLst/>
            </a:prstGeom>
          </p:spPr>
        </p:pic>
        <p:pic>
          <p:nvPicPr>
            <p:cNvPr id="6" name="Picture 5">
              <a:extLst>
                <a:ext uri="{FF2B5EF4-FFF2-40B4-BE49-F238E27FC236}">
                  <a16:creationId xmlns:a16="http://schemas.microsoft.com/office/drawing/2014/main" id="{DDF25B92-4605-49E9-B05A-48058136BD11}"/>
                </a:ext>
              </a:extLst>
            </p:cNvPr>
            <p:cNvPicPr>
              <a:picLocks noChangeAspect="1"/>
            </p:cNvPicPr>
            <p:nvPr/>
          </p:nvPicPr>
          <p:blipFill>
            <a:blip r:embed="rId6"/>
            <a:srcRect t="55319" b="22837"/>
            <a:stretch>
              <a:fillRect/>
            </a:stretch>
          </p:blipFill>
          <p:spPr>
            <a:xfrm>
              <a:off x="3730821" y="1848255"/>
              <a:ext cx="4746907" cy="1498060"/>
            </a:xfrm>
            <a:prstGeom prst="rect">
              <a:avLst/>
            </a:prstGeom>
          </p:spPr>
        </p:pic>
        <p:pic>
          <p:nvPicPr>
            <p:cNvPr id="8" name="Picture 7">
              <a:extLst>
                <a:ext uri="{FF2B5EF4-FFF2-40B4-BE49-F238E27FC236}">
                  <a16:creationId xmlns:a16="http://schemas.microsoft.com/office/drawing/2014/main" id="{7ABC48BA-6B55-7EAD-3070-4BF44E02035C}"/>
                </a:ext>
              </a:extLst>
            </p:cNvPr>
            <p:cNvPicPr>
              <a:picLocks noChangeAspect="1"/>
            </p:cNvPicPr>
            <p:nvPr/>
          </p:nvPicPr>
          <p:blipFill>
            <a:blip r:embed="rId6"/>
            <a:srcRect t="85693"/>
            <a:stretch>
              <a:fillRect/>
            </a:stretch>
          </p:blipFill>
          <p:spPr>
            <a:xfrm>
              <a:off x="3688680" y="3328381"/>
              <a:ext cx="4746907" cy="981190"/>
            </a:xfrm>
            <a:prstGeom prst="rect">
              <a:avLst/>
            </a:prstGeom>
          </p:spPr>
        </p:pic>
      </p:grpSp>
      <p:pic>
        <p:nvPicPr>
          <p:cNvPr id="3" name="Picture 2">
            <a:extLst>
              <a:ext uri="{FF2B5EF4-FFF2-40B4-BE49-F238E27FC236}">
                <a16:creationId xmlns:a16="http://schemas.microsoft.com/office/drawing/2014/main" id="{6541C4E9-FC55-ACE3-9119-7494781F71C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79794" y="644958"/>
            <a:ext cx="4910039" cy="2643251"/>
          </a:xfrm>
          <a:prstGeom prst="rect">
            <a:avLst/>
          </a:prstGeom>
        </p:spPr>
      </p:pic>
      <p:sp>
        <p:nvSpPr>
          <p:cNvPr id="11" name="Title 10">
            <a:extLst>
              <a:ext uri="{FF2B5EF4-FFF2-40B4-BE49-F238E27FC236}">
                <a16:creationId xmlns:a16="http://schemas.microsoft.com/office/drawing/2014/main" id="{3772BB69-1173-0416-BF79-2D3618DF8E41}"/>
              </a:ext>
            </a:extLst>
          </p:cNvPr>
          <p:cNvSpPr>
            <a:spLocks noGrp="1"/>
          </p:cNvSpPr>
          <p:nvPr>
            <p:ph type="title"/>
          </p:nvPr>
        </p:nvSpPr>
        <p:spPr>
          <a:xfrm>
            <a:off x="512064" y="178309"/>
            <a:ext cx="11184423" cy="557784"/>
          </a:xfrm>
        </p:spPr>
        <p:txBody>
          <a:bodyPr/>
          <a:lstStyle/>
          <a:p>
            <a:r>
              <a:rPr lang="en-US" dirty="0"/>
              <a:t>Datopotamab deruxtecan – TROPION-Lung01 and Lung05</a:t>
            </a:r>
          </a:p>
        </p:txBody>
      </p:sp>
      <p:sp>
        <p:nvSpPr>
          <p:cNvPr id="2" name="TextBox 1">
            <a:extLst>
              <a:ext uri="{FF2B5EF4-FFF2-40B4-BE49-F238E27FC236}">
                <a16:creationId xmlns:a16="http://schemas.microsoft.com/office/drawing/2014/main" id="{299808A1-61B4-8E87-1DED-2162BB405B64}"/>
              </a:ext>
            </a:extLst>
          </p:cNvPr>
          <p:cNvSpPr txBox="1"/>
          <p:nvPr/>
        </p:nvSpPr>
        <p:spPr>
          <a:xfrm>
            <a:off x="8435587" y="6581001"/>
            <a:ext cx="375641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Arial" panose="020B0604020202020204"/>
                <a:ea typeface="MS PGothic" charset="0"/>
                <a:cs typeface="+mn-cs"/>
              </a:rPr>
              <a:t>Ahn MJ et al. J </a:t>
            </a:r>
            <a:r>
              <a:rPr kumimoji="0" lang="en-US" sz="1200" b="0" i="0" u="none" strike="noStrike" kern="1200" cap="none" spc="0" normalizeH="0" baseline="0" noProof="0" dirty="0" err="1">
                <a:ln>
                  <a:noFill/>
                </a:ln>
                <a:solidFill>
                  <a:srgbClr val="272524"/>
                </a:solidFill>
                <a:effectLst/>
                <a:uLnTx/>
                <a:uFillTx/>
                <a:latin typeface="Arial" panose="020B0604020202020204"/>
                <a:ea typeface="MS PGothic" charset="0"/>
                <a:cs typeface="+mn-cs"/>
              </a:rPr>
              <a:t>Thorac</a:t>
            </a:r>
            <a:r>
              <a:rPr kumimoji="0" lang="en-US" sz="1200" b="0" i="0" u="none" strike="noStrike" kern="1200" cap="none" spc="0" normalizeH="0" baseline="0" noProof="0" dirty="0">
                <a:ln>
                  <a:noFill/>
                </a:ln>
                <a:solidFill>
                  <a:srgbClr val="272524"/>
                </a:solidFill>
                <a:effectLst/>
                <a:uLnTx/>
                <a:uFillTx/>
                <a:latin typeface="Arial" panose="020B0604020202020204"/>
                <a:ea typeface="MS PGothic" charset="0"/>
                <a:cs typeface="+mn-cs"/>
              </a:rPr>
              <a:t> Oncol 2025;20(11):1669-82.</a:t>
            </a:r>
            <a:endPar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endParaRPr>
          </a:p>
        </p:txBody>
      </p:sp>
      <p:grpSp>
        <p:nvGrpSpPr>
          <p:cNvPr id="15" name="Group 14">
            <a:extLst>
              <a:ext uri="{FF2B5EF4-FFF2-40B4-BE49-F238E27FC236}">
                <a16:creationId xmlns:a16="http://schemas.microsoft.com/office/drawing/2014/main" id="{0C619C27-E347-EB1A-EEAD-2D9C777D5134}"/>
              </a:ext>
            </a:extLst>
          </p:cNvPr>
          <p:cNvGrpSpPr/>
          <p:nvPr/>
        </p:nvGrpSpPr>
        <p:grpSpPr>
          <a:xfrm>
            <a:off x="5422103" y="4417325"/>
            <a:ext cx="5945326" cy="2312906"/>
            <a:chOff x="5422103" y="4417325"/>
            <a:chExt cx="5945326" cy="2312906"/>
          </a:xfrm>
        </p:grpSpPr>
        <p:pic>
          <p:nvPicPr>
            <p:cNvPr id="12" name="Picture 11">
              <a:extLst>
                <a:ext uri="{FF2B5EF4-FFF2-40B4-BE49-F238E27FC236}">
                  <a16:creationId xmlns:a16="http://schemas.microsoft.com/office/drawing/2014/main" id="{D7E3B693-A2ED-EB3C-47D4-2B32D616472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5502125" y="4417325"/>
              <a:ext cx="5865304" cy="2165810"/>
            </a:xfrm>
            <a:prstGeom prst="rect">
              <a:avLst/>
            </a:prstGeom>
          </p:spPr>
        </p:pic>
        <p:sp>
          <p:nvSpPr>
            <p:cNvPr id="14" name="Rectangle 13">
              <a:extLst>
                <a:ext uri="{FF2B5EF4-FFF2-40B4-BE49-F238E27FC236}">
                  <a16:creationId xmlns:a16="http://schemas.microsoft.com/office/drawing/2014/main" id="{2D07A00A-DF49-1137-C1C3-AF1971800E33}"/>
                </a:ext>
              </a:extLst>
            </p:cNvPr>
            <p:cNvSpPr/>
            <p:nvPr/>
          </p:nvSpPr>
          <p:spPr>
            <a:xfrm>
              <a:off x="5422103" y="6522636"/>
              <a:ext cx="823054" cy="207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7617882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757AD-61E1-0119-C34B-9B276ADC12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095321-78E2-C44F-0C43-A6A6A7490E83}"/>
              </a:ext>
            </a:extLst>
          </p:cNvPr>
          <p:cNvSpPr>
            <a:spLocks noGrp="1"/>
          </p:cNvSpPr>
          <p:nvPr>
            <p:ph type="ctrTitle"/>
          </p:nvPr>
        </p:nvSpPr>
        <p:spPr>
          <a:xfrm>
            <a:off x="785812" y="877254"/>
            <a:ext cx="10195614" cy="1508760"/>
          </a:xfrm>
        </p:spPr>
        <p:txBody>
          <a:bodyPr/>
          <a:lstStyle/>
          <a:p>
            <a:r>
              <a:rPr lang="en-US" sz="3600" dirty="0"/>
              <a:t>Le X et al. Osimertinib (</a:t>
            </a:r>
            <a:r>
              <a:rPr lang="en-US" sz="3600" dirty="0" err="1"/>
              <a:t>osi</a:t>
            </a:r>
            <a:r>
              <a:rPr lang="en-US" sz="3600" dirty="0"/>
              <a:t>) + </a:t>
            </a:r>
            <a:r>
              <a:rPr lang="en-US" sz="3600" dirty="0" err="1"/>
              <a:t>datopotamab</a:t>
            </a:r>
            <a:r>
              <a:rPr lang="en-US" sz="3600" dirty="0"/>
              <a:t> </a:t>
            </a:r>
            <a:r>
              <a:rPr lang="en-US" sz="3600" dirty="0" err="1"/>
              <a:t>deruxtecan</a:t>
            </a:r>
            <a:r>
              <a:rPr lang="en-US" sz="3600" dirty="0"/>
              <a:t> (Dato-DXd) in patients (pts) with EGFR-mutated (EGFRm) advanced NSCLC (</a:t>
            </a:r>
            <a:r>
              <a:rPr lang="en-US" sz="3600" dirty="0" err="1"/>
              <a:t>aNSCLC</a:t>
            </a:r>
            <a:r>
              <a:rPr lang="en-US" sz="3600" dirty="0"/>
              <a:t>) whose disease progressed on first-line (1L) </a:t>
            </a:r>
            <a:r>
              <a:rPr lang="en-US" sz="3600" dirty="0" err="1"/>
              <a:t>osi</a:t>
            </a:r>
            <a:r>
              <a:rPr lang="en-US" sz="3600" dirty="0"/>
              <a:t>: ORCHARD. ELCC 2025;Abstract 1O.</a:t>
            </a:r>
            <a:br>
              <a:rPr lang="en-US" dirty="0"/>
            </a:br>
            <a:br>
              <a:rPr lang="en-US" dirty="0"/>
            </a:br>
            <a:r>
              <a:rPr lang="en-US" dirty="0"/>
              <a:t> </a:t>
            </a:r>
            <a:br>
              <a:rPr lang="en-US" dirty="0"/>
            </a:br>
            <a:br>
              <a:rPr lang="en-US" dirty="0"/>
            </a:br>
            <a:endParaRPr lang="en-US" sz="4000" dirty="0"/>
          </a:p>
        </p:txBody>
      </p:sp>
      <p:pic>
        <p:nvPicPr>
          <p:cNvPr id="7" name="Graphic 6">
            <a:extLst>
              <a:ext uri="{FF2B5EF4-FFF2-40B4-BE49-F238E27FC236}">
                <a16:creationId xmlns:a16="http://schemas.microsoft.com/office/drawing/2014/main" id="{0996F9CF-F034-7946-51E0-886759799E1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EBA4D3CC-AD40-12BD-E00A-815BC082BD20}"/>
              </a:ext>
            </a:extLst>
          </p:cNvPr>
          <p:cNvSpPr>
            <a:spLocks noGrp="1"/>
          </p:cNvSpPr>
          <p:nvPr>
            <p:ph type="body" sz="quarter" idx="13"/>
          </p:nvPr>
        </p:nvSpPr>
        <p:spPr>
          <a:xfrm>
            <a:off x="1419224" y="3832822"/>
            <a:ext cx="7419975" cy="549249"/>
          </a:xfrm>
        </p:spPr>
        <p:txBody>
          <a:bodyPr/>
          <a:lstStyle/>
          <a:p>
            <a:r>
              <a:rPr lang="en-US" dirty="0" err="1"/>
              <a:t>Datopotamab</a:t>
            </a:r>
            <a:r>
              <a:rPr lang="en-US" dirty="0"/>
              <a:t> </a:t>
            </a:r>
            <a:r>
              <a:rPr lang="en-US" dirty="0" err="1"/>
              <a:t>deruxtecan</a:t>
            </a:r>
            <a:r>
              <a:rPr lang="en-US" dirty="0"/>
              <a:t> + osimertinib in the ORCHARD study</a:t>
            </a:r>
          </a:p>
        </p:txBody>
      </p:sp>
      <p:sp>
        <p:nvSpPr>
          <p:cNvPr id="2" name="TextBox 1">
            <a:extLst>
              <a:ext uri="{FF2B5EF4-FFF2-40B4-BE49-F238E27FC236}">
                <a16:creationId xmlns:a16="http://schemas.microsoft.com/office/drawing/2014/main" id="{D92ECEC3-1DD0-1470-AA88-4407AB0EAE4B}"/>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1660029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B0928-ECEC-F9C7-52B7-5EB4E744FD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380B89-4A2E-0428-1901-EBF474150B23}"/>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3778" t="15056" r="3506" b="13852"/>
          <a:stretch>
            <a:fillRect/>
          </a:stretch>
        </p:blipFill>
        <p:spPr>
          <a:xfrm>
            <a:off x="6172200" y="3435905"/>
            <a:ext cx="5102563" cy="3243786"/>
          </a:xfrm>
          <a:prstGeom prst="rect">
            <a:avLst/>
          </a:prstGeom>
        </p:spPr>
      </p:pic>
      <p:sp>
        <p:nvSpPr>
          <p:cNvPr id="11" name="Title 10">
            <a:extLst>
              <a:ext uri="{FF2B5EF4-FFF2-40B4-BE49-F238E27FC236}">
                <a16:creationId xmlns:a16="http://schemas.microsoft.com/office/drawing/2014/main" id="{C34356AB-1E09-09CA-5E06-2E0F429B88CC}"/>
              </a:ext>
            </a:extLst>
          </p:cNvPr>
          <p:cNvSpPr>
            <a:spLocks noGrp="1"/>
          </p:cNvSpPr>
          <p:nvPr>
            <p:ph type="title"/>
          </p:nvPr>
        </p:nvSpPr>
        <p:spPr>
          <a:xfrm>
            <a:off x="512064" y="178309"/>
            <a:ext cx="11184423" cy="557784"/>
          </a:xfrm>
        </p:spPr>
        <p:txBody>
          <a:bodyPr/>
          <a:lstStyle/>
          <a:p>
            <a:r>
              <a:rPr lang="en-US" dirty="0"/>
              <a:t>Datopotamab deruxtecan + osimertinib in ORCHARD</a:t>
            </a:r>
          </a:p>
        </p:txBody>
      </p:sp>
      <p:pic>
        <p:nvPicPr>
          <p:cNvPr id="7" name="Picture 6">
            <a:extLst>
              <a:ext uri="{FF2B5EF4-FFF2-40B4-BE49-F238E27FC236}">
                <a16:creationId xmlns:a16="http://schemas.microsoft.com/office/drawing/2014/main" id="{3142C953-0164-504B-3A1A-57AE935E8FD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0046" y="736093"/>
            <a:ext cx="4886792" cy="1512161"/>
          </a:xfrm>
          <a:prstGeom prst="rect">
            <a:avLst/>
          </a:prstGeom>
        </p:spPr>
      </p:pic>
      <p:pic>
        <p:nvPicPr>
          <p:cNvPr id="10" name="Picture 9">
            <a:extLst>
              <a:ext uri="{FF2B5EF4-FFF2-40B4-BE49-F238E27FC236}">
                <a16:creationId xmlns:a16="http://schemas.microsoft.com/office/drawing/2014/main" id="{036D3021-7849-EBE4-575E-A30C5C708AF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71943"/>
          <a:stretch/>
        </p:blipFill>
        <p:spPr>
          <a:xfrm>
            <a:off x="15003" y="2248254"/>
            <a:ext cx="1754111" cy="2834509"/>
          </a:xfrm>
          <a:prstGeom prst="rect">
            <a:avLst/>
          </a:prstGeom>
        </p:spPr>
      </p:pic>
      <p:pic>
        <p:nvPicPr>
          <p:cNvPr id="13" name="Picture 12">
            <a:extLst>
              <a:ext uri="{FF2B5EF4-FFF2-40B4-BE49-F238E27FC236}">
                <a16:creationId xmlns:a16="http://schemas.microsoft.com/office/drawing/2014/main" id="{031906F4-0163-CC2D-B9BF-8422E3AC477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5794369" y="842245"/>
            <a:ext cx="6177585" cy="972445"/>
          </a:xfrm>
          <a:prstGeom prst="rect">
            <a:avLst/>
          </a:prstGeom>
        </p:spPr>
      </p:pic>
      <p:pic>
        <p:nvPicPr>
          <p:cNvPr id="14" name="Picture 13">
            <a:extLst>
              <a:ext uri="{FF2B5EF4-FFF2-40B4-BE49-F238E27FC236}">
                <a16:creationId xmlns:a16="http://schemas.microsoft.com/office/drawing/2014/main" id="{002EEC6D-2590-DD8E-EC88-31F5B2822D57}"/>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rcRect l="35616"/>
          <a:stretch/>
        </p:blipFill>
        <p:spPr>
          <a:xfrm>
            <a:off x="1769114" y="2248254"/>
            <a:ext cx="4025255" cy="2834509"/>
          </a:xfrm>
          <a:prstGeom prst="rect">
            <a:avLst/>
          </a:prstGeom>
        </p:spPr>
      </p:pic>
      <p:pic>
        <p:nvPicPr>
          <p:cNvPr id="16" name="Picture 15">
            <a:extLst>
              <a:ext uri="{FF2B5EF4-FFF2-40B4-BE49-F238E27FC236}">
                <a16:creationId xmlns:a16="http://schemas.microsoft.com/office/drawing/2014/main" id="{749B7006-66F6-DCE1-A92D-BFB12B11A5A3}"/>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5777230" y="1920842"/>
            <a:ext cx="6212718" cy="1396735"/>
          </a:xfrm>
          <a:prstGeom prst="rect">
            <a:avLst/>
          </a:prstGeom>
        </p:spPr>
      </p:pic>
      <p:sp>
        <p:nvSpPr>
          <p:cNvPr id="4" name="TextBox 3">
            <a:extLst>
              <a:ext uri="{FF2B5EF4-FFF2-40B4-BE49-F238E27FC236}">
                <a16:creationId xmlns:a16="http://schemas.microsoft.com/office/drawing/2014/main" id="{8CA83C07-5A4E-7253-A8D4-64599B2EC8E4}"/>
              </a:ext>
            </a:extLst>
          </p:cNvPr>
          <p:cNvSpPr txBox="1"/>
          <p:nvPr/>
        </p:nvSpPr>
        <p:spPr>
          <a:xfrm>
            <a:off x="0" y="6581001"/>
            <a:ext cx="22870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Le X et al. ELCC 2025;Abstract 1O.</a:t>
            </a:r>
          </a:p>
        </p:txBody>
      </p:sp>
    </p:spTree>
    <p:extLst>
      <p:ext uri="{BB962C8B-B14F-4D97-AF65-F5344CB8AC3E}">
        <p14:creationId xmlns:p14="http://schemas.microsoft.com/office/powerpoint/2010/main" val="1030836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5ECC2-3C8A-C084-327B-495885E96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0A36A-2C4A-EDE0-1055-29DADAE8F4C3}"/>
              </a:ext>
            </a:extLst>
          </p:cNvPr>
          <p:cNvSpPr>
            <a:spLocks noGrp="1"/>
          </p:cNvSpPr>
          <p:nvPr>
            <p:ph type="title"/>
          </p:nvPr>
        </p:nvSpPr>
        <p:spPr>
          <a:xfrm>
            <a:off x="912286" y="159281"/>
            <a:ext cx="10358967" cy="1143000"/>
          </a:xfrm>
        </p:spPr>
        <p:txBody>
          <a:bodyPr/>
          <a:lstStyle/>
          <a:p>
            <a:r>
              <a:rPr lang="en-US" dirty="0"/>
              <a:t>Phase III TROPION-Lung15 Study Design</a:t>
            </a:r>
          </a:p>
        </p:txBody>
      </p:sp>
      <p:sp>
        <p:nvSpPr>
          <p:cNvPr id="3" name="TextBox 2">
            <a:extLst>
              <a:ext uri="{FF2B5EF4-FFF2-40B4-BE49-F238E27FC236}">
                <a16:creationId xmlns:a16="http://schemas.microsoft.com/office/drawing/2014/main" id="{911BD4D9-83B0-8983-3FB6-1CDB2794E87F}"/>
              </a:ext>
            </a:extLst>
          </p:cNvPr>
          <p:cNvSpPr txBox="1"/>
          <p:nvPr/>
        </p:nvSpPr>
        <p:spPr>
          <a:xfrm>
            <a:off x="0" y="6519446"/>
            <a:ext cx="335758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Nadal E et al. ELCC 2025;Abstract 124TiP.</a:t>
            </a:r>
          </a:p>
        </p:txBody>
      </p:sp>
      <p:sp>
        <p:nvSpPr>
          <p:cNvPr id="6" name="TextBox 5">
            <a:extLst>
              <a:ext uri="{FF2B5EF4-FFF2-40B4-BE49-F238E27FC236}">
                <a16:creationId xmlns:a16="http://schemas.microsoft.com/office/drawing/2014/main" id="{4B223FFD-CA6C-C9AA-EE00-F554CEDA26E6}"/>
              </a:ext>
            </a:extLst>
          </p:cNvPr>
          <p:cNvSpPr txBox="1"/>
          <p:nvPr/>
        </p:nvSpPr>
        <p:spPr>
          <a:xfrm>
            <a:off x="2577377" y="5603347"/>
            <a:ext cx="7453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Enrollment started October 2024 | Enrollment is ongoing</a:t>
            </a:r>
          </a:p>
        </p:txBody>
      </p:sp>
      <p:pic>
        <p:nvPicPr>
          <p:cNvPr id="7" name="Picture 6" descr="A poster with text and images&#10;&#10;AI-generated content may be incorrect.">
            <a:extLst>
              <a:ext uri="{FF2B5EF4-FFF2-40B4-BE49-F238E27FC236}">
                <a16:creationId xmlns:a16="http://schemas.microsoft.com/office/drawing/2014/main" id="{495F0DD1-4CCF-BE34-C890-7682AD5518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27315" y="1302281"/>
            <a:ext cx="11737370" cy="4301066"/>
          </a:xfrm>
          <a:prstGeom prst="rect">
            <a:avLst/>
          </a:prstGeom>
        </p:spPr>
      </p:pic>
    </p:spTree>
    <p:extLst>
      <p:ext uri="{BB962C8B-B14F-4D97-AF65-F5344CB8AC3E}">
        <p14:creationId xmlns:p14="http://schemas.microsoft.com/office/powerpoint/2010/main" val="1506797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C43D-0669-CB04-624B-E536BEA1BC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D35A058-A377-0EC2-048A-8F2A5C4B625D}"/>
              </a:ext>
            </a:extLst>
          </p:cNvPr>
          <p:cNvSpPr/>
          <p:nvPr/>
        </p:nvSpPr>
        <p:spPr bwMode="auto">
          <a:xfrm>
            <a:off x="623392" y="5589240"/>
            <a:ext cx="11449272" cy="3600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8CA8B62-C671-67BA-C94C-F5B07BA0D826}"/>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4A221B25-EF42-0473-777F-FE35BF5C2500}"/>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Metastatic disease</a:t>
            </a:r>
          </a:p>
          <a:p>
            <a:pPr>
              <a:spcBef>
                <a:spcPts val="0"/>
              </a:spcBef>
              <a:spcAft>
                <a:spcPts val="400"/>
              </a:spcAft>
            </a:pPr>
            <a:r>
              <a:rPr lang="en-US" sz="2000" b="0" dirty="0">
                <a:solidFill>
                  <a:schemeClr val="tx1"/>
                </a:solidFill>
              </a:rPr>
              <a:t>FLAURA2, IPASS studies</a:t>
            </a:r>
          </a:p>
          <a:p>
            <a:pPr>
              <a:spcBef>
                <a:spcPts val="0"/>
              </a:spcBef>
              <a:spcAft>
                <a:spcPts val="400"/>
              </a:spcAft>
            </a:pPr>
            <a:r>
              <a:rPr lang="en-US" sz="2000" b="0" dirty="0">
                <a:solidFill>
                  <a:schemeClr val="tx1"/>
                </a:solidFill>
              </a:rPr>
              <a:t>MARIPOSA study: Amivantamab and lazertinib</a:t>
            </a:r>
          </a:p>
          <a:p>
            <a:pPr>
              <a:spcBef>
                <a:spcPts val="0"/>
              </a:spcBef>
              <a:spcAft>
                <a:spcPts val="400"/>
              </a:spcAft>
            </a:pPr>
            <a:r>
              <a:rPr lang="en-US" sz="2000" b="0" dirty="0">
                <a:solidFill>
                  <a:schemeClr val="tx1"/>
                </a:solidFill>
              </a:rPr>
              <a:t>PALOMA studies: Subcutaneous amivantamab</a:t>
            </a:r>
          </a:p>
          <a:p>
            <a:pPr lvl="1">
              <a:spcBef>
                <a:spcPts val="0"/>
              </a:spcBef>
              <a:spcAft>
                <a:spcPts val="400"/>
              </a:spcAft>
            </a:pPr>
            <a:r>
              <a:rPr lang="en-US" sz="2000" b="0" dirty="0"/>
              <a:t>DVT, pulmonary emboli; prophylactic anticoagulation</a:t>
            </a:r>
          </a:p>
          <a:p>
            <a:pPr>
              <a:spcBef>
                <a:spcPts val="0"/>
              </a:spcBef>
              <a:spcAft>
                <a:spcPts val="400"/>
              </a:spcAft>
            </a:pPr>
            <a:r>
              <a:rPr lang="en-US" sz="2000" b="0" dirty="0"/>
              <a:t>Short-term versus long-term outcomes — tail of the curve?</a:t>
            </a:r>
          </a:p>
          <a:p>
            <a:pPr>
              <a:spcBef>
                <a:spcPts val="0"/>
              </a:spcBef>
              <a:spcAft>
                <a:spcPts val="400"/>
              </a:spcAft>
            </a:pPr>
            <a:r>
              <a:rPr lang="en-US" sz="2000" b="0" dirty="0">
                <a:solidFill>
                  <a:schemeClr val="tx1"/>
                </a:solidFill>
              </a:rPr>
              <a:t>COMPEL study: Continuation with chemotherapy of first-line osimertinib — CNS disease, ADCs</a:t>
            </a:r>
          </a:p>
          <a:p>
            <a:pPr>
              <a:spcBef>
                <a:spcPts val="0"/>
              </a:spcBef>
              <a:spcAft>
                <a:spcPts val="400"/>
              </a:spcAft>
            </a:pPr>
            <a:r>
              <a:rPr lang="en-US" sz="2000" b="0" dirty="0">
                <a:solidFill>
                  <a:schemeClr val="tx1"/>
                </a:solidFill>
              </a:rPr>
              <a:t>NorthStar study: Local consolidation — RT, surgery</a:t>
            </a:r>
          </a:p>
          <a:p>
            <a:pPr>
              <a:spcBef>
                <a:spcPts val="0"/>
              </a:spcBef>
              <a:spcAft>
                <a:spcPts val="400"/>
              </a:spcAft>
            </a:pPr>
            <a:r>
              <a:rPr lang="en-US" sz="2000" b="0" dirty="0">
                <a:solidFill>
                  <a:schemeClr val="tx1"/>
                </a:solidFill>
              </a:rPr>
              <a:t>Datopotamab deruxtecan </a:t>
            </a:r>
          </a:p>
          <a:p>
            <a:pPr lvl="1">
              <a:spcBef>
                <a:spcPts val="0"/>
              </a:spcBef>
              <a:spcAft>
                <a:spcPts val="400"/>
              </a:spcAft>
            </a:pPr>
            <a:r>
              <a:rPr lang="en-US" sz="2000" b="0" dirty="0"/>
              <a:t>Exon 20 insertion, uncommon mutations</a:t>
            </a:r>
          </a:p>
          <a:p>
            <a:pPr lvl="1">
              <a:spcBef>
                <a:spcPts val="0"/>
              </a:spcBef>
              <a:spcAft>
                <a:spcPts val="400"/>
              </a:spcAft>
            </a:pPr>
            <a:r>
              <a:rPr lang="en-US" sz="2000" b="0" dirty="0"/>
              <a:t>Toxicity: Mucositis, keratitis </a:t>
            </a:r>
          </a:p>
          <a:p>
            <a:pPr lvl="1">
              <a:spcBef>
                <a:spcPts val="0"/>
              </a:spcBef>
              <a:spcAft>
                <a:spcPts val="400"/>
              </a:spcAft>
            </a:pPr>
            <a:r>
              <a:rPr lang="en-US" sz="2000" b="0" dirty="0"/>
              <a:t>TROPION-Lung15</a:t>
            </a:r>
          </a:p>
          <a:p>
            <a:pPr>
              <a:spcBef>
                <a:spcPts val="0"/>
              </a:spcBef>
              <a:spcAft>
                <a:spcPts val="400"/>
              </a:spcAft>
            </a:pPr>
            <a:r>
              <a:rPr lang="en-US" sz="2000" b="0" dirty="0">
                <a:solidFill>
                  <a:schemeClr val="bg1"/>
                </a:solidFill>
              </a:rPr>
              <a:t>MET inhibitors — after disease progression on osimertinib</a:t>
            </a:r>
          </a:p>
          <a:p>
            <a:pPr lvl="1">
              <a:spcBef>
                <a:spcPts val="0"/>
              </a:spcBef>
              <a:spcAft>
                <a:spcPts val="400"/>
              </a:spcAft>
            </a:pPr>
            <a:r>
              <a:rPr lang="en-US" sz="2000" b="0" dirty="0"/>
              <a:t>MET amplified, overexpressed</a:t>
            </a:r>
          </a:p>
          <a:p>
            <a:pPr lvl="1">
              <a:spcBef>
                <a:spcPts val="0"/>
              </a:spcBef>
              <a:spcAft>
                <a:spcPts val="400"/>
              </a:spcAft>
            </a:pPr>
            <a:r>
              <a:rPr lang="en-US" sz="2000" b="0" dirty="0"/>
              <a:t>SACHI study: Savolitinib and osimertinib</a:t>
            </a:r>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743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9FD09-907D-0282-E3E9-52BF7F210C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0C8A0F-B947-D3D6-833B-002DB1452BFB}"/>
              </a:ext>
            </a:extLst>
          </p:cNvPr>
          <p:cNvSpPr>
            <a:spLocks noGrp="1"/>
          </p:cNvSpPr>
          <p:nvPr>
            <p:ph type="ctrTitle"/>
          </p:nvPr>
        </p:nvSpPr>
        <p:spPr>
          <a:xfrm>
            <a:off x="785811" y="877254"/>
            <a:ext cx="10706533" cy="1508760"/>
          </a:xfrm>
        </p:spPr>
        <p:txBody>
          <a:bodyPr/>
          <a:lstStyle/>
          <a:p>
            <a:r>
              <a:rPr lang="en-US" sz="3200" dirty="0"/>
              <a:t>de Marinis F et al. Savolitinib plus osimertinib in epidermal growth factor receptor (EGFR)-mutated advanced non-small cell lung cancer with MET overexpression and/or amplification following disease progression on osimertinib: Primary results from the phase II SAVANNAH study. Ann Oncol 2025;36(8):920-33.</a:t>
            </a:r>
            <a:br>
              <a:rPr lang="en-US" dirty="0"/>
            </a:br>
            <a:br>
              <a:rPr lang="en-US" dirty="0"/>
            </a:br>
            <a:br>
              <a:rPr lang="en-US" dirty="0"/>
            </a:br>
            <a:r>
              <a:rPr lang="en-US" dirty="0"/>
              <a:t> </a:t>
            </a:r>
            <a:br>
              <a:rPr lang="en-US" dirty="0"/>
            </a:br>
            <a:br>
              <a:rPr lang="en-US" dirty="0"/>
            </a:br>
            <a:endParaRPr lang="en-US" sz="4000" dirty="0"/>
          </a:p>
        </p:txBody>
      </p:sp>
      <p:pic>
        <p:nvPicPr>
          <p:cNvPr id="7" name="Graphic 6">
            <a:extLst>
              <a:ext uri="{FF2B5EF4-FFF2-40B4-BE49-F238E27FC236}">
                <a16:creationId xmlns:a16="http://schemas.microsoft.com/office/drawing/2014/main" id="{92EBA966-43E4-0FC0-6655-CFECE030E33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4CB5B422-D6E4-1BA6-565A-F2FAE06A6D18}"/>
              </a:ext>
            </a:extLst>
          </p:cNvPr>
          <p:cNvSpPr>
            <a:spLocks noGrp="1"/>
          </p:cNvSpPr>
          <p:nvPr>
            <p:ph type="body" sz="quarter" idx="13"/>
          </p:nvPr>
        </p:nvSpPr>
        <p:spPr>
          <a:xfrm>
            <a:off x="1177684" y="4041129"/>
            <a:ext cx="8759946" cy="549249"/>
          </a:xfrm>
        </p:spPr>
        <p:txBody>
          <a:bodyPr/>
          <a:lstStyle/>
          <a:p>
            <a:r>
              <a:rPr lang="en-US" dirty="0"/>
              <a:t>SAVANNAH study - Savolitinib + osimertinib</a:t>
            </a:r>
          </a:p>
        </p:txBody>
      </p:sp>
      <p:sp>
        <p:nvSpPr>
          <p:cNvPr id="2" name="TextBox 1">
            <a:extLst>
              <a:ext uri="{FF2B5EF4-FFF2-40B4-BE49-F238E27FC236}">
                <a16:creationId xmlns:a16="http://schemas.microsoft.com/office/drawing/2014/main" id="{17DE033E-D555-82CF-030E-DA147737E854}"/>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75526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772816"/>
            <a:ext cx="10358967" cy="2592288"/>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037102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8CDB5-363A-09BE-A4B3-5D20981918EF}"/>
            </a:ext>
          </a:extLst>
        </p:cNvPr>
        <p:cNvGrpSpPr/>
        <p:nvPr/>
      </p:nvGrpSpPr>
      <p:grpSpPr>
        <a:xfrm>
          <a:off x="0" y="0"/>
          <a:ext cx="0" cy="0"/>
          <a:chOff x="0" y="0"/>
          <a:chExt cx="0" cy="0"/>
        </a:xfrm>
      </p:grpSpPr>
      <p:pic>
        <p:nvPicPr>
          <p:cNvPr id="7" name="Picture 6" descr="A screenshot of a graph&#10;&#10;AI-generated content may be incorrect.">
            <a:extLst>
              <a:ext uri="{FF2B5EF4-FFF2-40B4-BE49-F238E27FC236}">
                <a16:creationId xmlns:a16="http://schemas.microsoft.com/office/drawing/2014/main" id="{42374157-2BF8-45CF-323B-C28F538816A9}"/>
              </a:ext>
            </a:extLst>
          </p:cNvPr>
          <p:cNvPicPr>
            <a:picLocks noChangeAspect="1"/>
          </p:cNvPicPr>
          <p:nvPr/>
        </p:nvPicPr>
        <p:blipFill>
          <a:blip r:embed="rId2">
            <a:extLst>
              <a:ext uri="{28A0092B-C50C-407E-A947-70E740481C1C}">
                <a14:useLocalDpi xmlns:a14="http://schemas.microsoft.com/office/drawing/2010/main" val="0"/>
              </a:ext>
            </a:extLst>
          </a:blip>
          <a:srcRect l="8915" b="58427"/>
          <a:stretch>
            <a:fillRect/>
          </a:stretch>
        </p:blipFill>
        <p:spPr bwMode="auto">
          <a:xfrm>
            <a:off x="3830756" y="4310271"/>
            <a:ext cx="5590829" cy="2498743"/>
          </a:xfrm>
          <a:prstGeom prst="rect">
            <a:avLst/>
          </a:prstGeom>
          <a:noFill/>
          <a:ln>
            <a:noFill/>
          </a:ln>
        </p:spPr>
      </p:pic>
      <p:pic>
        <p:nvPicPr>
          <p:cNvPr id="5" name="Picture 4">
            <a:extLst>
              <a:ext uri="{FF2B5EF4-FFF2-40B4-BE49-F238E27FC236}">
                <a16:creationId xmlns:a16="http://schemas.microsoft.com/office/drawing/2014/main" id="{88117F64-5C17-BA7C-97C4-2EDBEBB205F0}"/>
              </a:ext>
            </a:extLst>
          </p:cNvPr>
          <p:cNvPicPr>
            <a:picLocks noChangeAspect="1"/>
          </p:cNvPicPr>
          <p:nvPr/>
        </p:nvPicPr>
        <p:blipFill>
          <a:blip r:embed="rId3"/>
          <a:stretch>
            <a:fillRect/>
          </a:stretch>
        </p:blipFill>
        <p:spPr>
          <a:xfrm>
            <a:off x="3830757" y="736093"/>
            <a:ext cx="3398395" cy="3572374"/>
          </a:xfrm>
          <a:prstGeom prst="rect">
            <a:avLst/>
          </a:prstGeom>
        </p:spPr>
      </p:pic>
      <p:pic>
        <p:nvPicPr>
          <p:cNvPr id="4" name="Picture 3">
            <a:extLst>
              <a:ext uri="{FF2B5EF4-FFF2-40B4-BE49-F238E27FC236}">
                <a16:creationId xmlns:a16="http://schemas.microsoft.com/office/drawing/2014/main" id="{E5C55594-5A48-7CDE-EA5A-033D9239D46D}"/>
              </a:ext>
            </a:extLst>
          </p:cNvPr>
          <p:cNvPicPr>
            <a:picLocks noChangeAspect="1"/>
          </p:cNvPicPr>
          <p:nvPr/>
        </p:nvPicPr>
        <p:blipFill>
          <a:blip r:embed="rId4"/>
          <a:stretch>
            <a:fillRect/>
          </a:stretch>
        </p:blipFill>
        <p:spPr>
          <a:xfrm>
            <a:off x="247863" y="736093"/>
            <a:ext cx="3437529" cy="5811061"/>
          </a:xfrm>
          <a:prstGeom prst="rect">
            <a:avLst/>
          </a:prstGeom>
        </p:spPr>
      </p:pic>
      <p:sp>
        <p:nvSpPr>
          <p:cNvPr id="11" name="Title 10">
            <a:extLst>
              <a:ext uri="{FF2B5EF4-FFF2-40B4-BE49-F238E27FC236}">
                <a16:creationId xmlns:a16="http://schemas.microsoft.com/office/drawing/2014/main" id="{D8610CCA-4047-1298-9A9D-FFF92CD8CCBB}"/>
              </a:ext>
            </a:extLst>
          </p:cNvPr>
          <p:cNvSpPr>
            <a:spLocks noGrp="1"/>
          </p:cNvSpPr>
          <p:nvPr>
            <p:ph type="title"/>
          </p:nvPr>
        </p:nvSpPr>
        <p:spPr>
          <a:xfrm>
            <a:off x="512064" y="178309"/>
            <a:ext cx="11184423" cy="557784"/>
          </a:xfrm>
        </p:spPr>
        <p:txBody>
          <a:bodyPr/>
          <a:lstStyle/>
          <a:p>
            <a:r>
              <a:rPr lang="en-US" dirty="0"/>
              <a:t>SAVANNAH study- Savolitinib + osimertinib</a:t>
            </a:r>
          </a:p>
        </p:txBody>
      </p:sp>
      <p:sp>
        <p:nvSpPr>
          <p:cNvPr id="2" name="Content Placeholder 8">
            <a:extLst>
              <a:ext uri="{FF2B5EF4-FFF2-40B4-BE49-F238E27FC236}">
                <a16:creationId xmlns:a16="http://schemas.microsoft.com/office/drawing/2014/main" id="{12B6C594-3FD1-5A40-E7FA-F81E5B6A3622}"/>
              </a:ext>
            </a:extLst>
          </p:cNvPr>
          <p:cNvSpPr>
            <a:spLocks noGrp="1"/>
          </p:cNvSpPr>
          <p:nvPr>
            <p:ph idx="1"/>
          </p:nvPr>
        </p:nvSpPr>
        <p:spPr>
          <a:xfrm>
            <a:off x="7609656" y="843217"/>
            <a:ext cx="4334481" cy="1486184"/>
          </a:xfrm>
        </p:spPr>
        <p:txBody>
          <a:bodyPr/>
          <a:lstStyle/>
          <a:p>
            <a:r>
              <a:rPr lang="en-US" dirty="0"/>
              <a:t>MET cut-offs initially MET IHC 3+/</a:t>
            </a:r>
            <a:r>
              <a:rPr lang="en-US" u="sng" dirty="0"/>
              <a:t>&gt;</a:t>
            </a:r>
            <a:r>
              <a:rPr lang="en-US" dirty="0"/>
              <a:t>50% and/or FISH5+ (</a:t>
            </a:r>
            <a:r>
              <a:rPr lang="en-US" u="sng" dirty="0"/>
              <a:t>&gt;</a:t>
            </a:r>
            <a:r>
              <a:rPr lang="en-US" dirty="0"/>
              <a:t>5 MET gene copies, MET/CEP7</a:t>
            </a:r>
            <a:r>
              <a:rPr lang="en-US" u="sng" dirty="0"/>
              <a:t>&gt;</a:t>
            </a:r>
            <a:r>
              <a:rPr lang="en-US" dirty="0"/>
              <a:t>2) and increased to MET IHC3+/</a:t>
            </a:r>
            <a:r>
              <a:rPr lang="en-US" u="sng" dirty="0"/>
              <a:t>&gt;</a:t>
            </a:r>
            <a:r>
              <a:rPr lang="en-US" dirty="0"/>
              <a:t>90% and FISH10+ after a preliminary analysis. </a:t>
            </a:r>
          </a:p>
          <a:p>
            <a:endParaRPr lang="en-US" dirty="0"/>
          </a:p>
          <a:p>
            <a:r>
              <a:rPr lang="en-US" dirty="0"/>
              <a:t>With lower cutoff, the </a:t>
            </a:r>
            <a:r>
              <a:rPr lang="en-US" dirty="0" err="1"/>
              <a:t>mPFS</a:t>
            </a:r>
            <a:r>
              <a:rPr lang="en-US" dirty="0"/>
              <a:t> was 2.8mo and ORR 9%</a:t>
            </a:r>
          </a:p>
          <a:p>
            <a:pPr marL="285750" indent="-285750">
              <a:buFontTx/>
              <a:buChar char="-"/>
            </a:pPr>
            <a:endParaRPr lang="en-US" dirty="0"/>
          </a:p>
          <a:p>
            <a:pPr marL="285750" indent="-285750">
              <a:buFontTx/>
              <a:buChar char="-"/>
            </a:pPr>
            <a:endParaRPr lang="en-US" dirty="0"/>
          </a:p>
        </p:txBody>
      </p:sp>
      <p:sp>
        <p:nvSpPr>
          <p:cNvPr id="3" name="TextBox 2">
            <a:extLst>
              <a:ext uri="{FF2B5EF4-FFF2-40B4-BE49-F238E27FC236}">
                <a16:creationId xmlns:a16="http://schemas.microsoft.com/office/drawing/2014/main" id="{98D0B4E6-B049-66BF-B7D8-38492D254F72}"/>
              </a:ext>
            </a:extLst>
          </p:cNvPr>
          <p:cNvSpPr txBox="1"/>
          <p:nvPr/>
        </p:nvSpPr>
        <p:spPr>
          <a:xfrm>
            <a:off x="0" y="6581001"/>
            <a:ext cx="3221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de Marinis F et al. Ann Oncol 2025;36(8):920-33.</a:t>
            </a:r>
          </a:p>
        </p:txBody>
      </p:sp>
    </p:spTree>
    <p:extLst>
      <p:ext uri="{BB962C8B-B14F-4D97-AF65-F5344CB8AC3E}">
        <p14:creationId xmlns:p14="http://schemas.microsoft.com/office/powerpoint/2010/main" val="3577751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832AA-81D9-C76A-0F7A-96B91CB7E2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B2AF97-E28B-4FA7-BEEA-51EBAE9D41A5}"/>
              </a:ext>
            </a:extLst>
          </p:cNvPr>
          <p:cNvSpPr>
            <a:spLocks noGrp="1"/>
          </p:cNvSpPr>
          <p:nvPr>
            <p:ph type="ctrTitle"/>
          </p:nvPr>
        </p:nvSpPr>
        <p:spPr>
          <a:xfrm>
            <a:off x="785812" y="877254"/>
            <a:ext cx="10195614" cy="1508760"/>
          </a:xfrm>
        </p:spPr>
        <p:txBody>
          <a:bodyPr/>
          <a:lstStyle/>
          <a:p>
            <a:r>
              <a:rPr lang="en-US" sz="3600" dirty="0"/>
              <a:t>Lu S et al. Savolitinib plus osimertinib versus chemotherapy for advanced, EGFR mutation-positive, MET-amplified non-small-cell lung cancer in China (SACHI): Interim analysis of a </a:t>
            </a:r>
            <a:r>
              <a:rPr lang="en-US" sz="3600" dirty="0" err="1"/>
              <a:t>multicentre</a:t>
            </a:r>
            <a:r>
              <a:rPr lang="en-US" sz="3600" dirty="0"/>
              <a:t>, open-label, phase 3 </a:t>
            </a:r>
            <a:r>
              <a:rPr lang="en-US" sz="3600" dirty="0" err="1"/>
              <a:t>randomised</a:t>
            </a:r>
            <a:r>
              <a:rPr lang="en-US" sz="3600" dirty="0"/>
              <a:t> controlled trial. Lancet 2026;407(10526):375-87.</a:t>
            </a:r>
            <a:br>
              <a:rPr lang="en-US" dirty="0"/>
            </a:br>
            <a:endParaRPr lang="en-US" sz="4000" dirty="0"/>
          </a:p>
        </p:txBody>
      </p:sp>
      <p:pic>
        <p:nvPicPr>
          <p:cNvPr id="7" name="Graphic 6">
            <a:extLst>
              <a:ext uri="{FF2B5EF4-FFF2-40B4-BE49-F238E27FC236}">
                <a16:creationId xmlns:a16="http://schemas.microsoft.com/office/drawing/2014/main" id="{4455CEB9-B4FD-BB26-026F-030A8506634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4" name="Text Placeholder 3">
            <a:extLst>
              <a:ext uri="{FF2B5EF4-FFF2-40B4-BE49-F238E27FC236}">
                <a16:creationId xmlns:a16="http://schemas.microsoft.com/office/drawing/2014/main" id="{45D1621A-F229-D45C-A9B0-2EDA4F959C8A}"/>
              </a:ext>
            </a:extLst>
          </p:cNvPr>
          <p:cNvSpPr>
            <a:spLocks noGrp="1"/>
          </p:cNvSpPr>
          <p:nvPr>
            <p:ph type="body" sz="quarter" idx="13"/>
          </p:nvPr>
        </p:nvSpPr>
        <p:spPr>
          <a:xfrm>
            <a:off x="1419224" y="3832822"/>
            <a:ext cx="7419975" cy="549249"/>
          </a:xfrm>
        </p:spPr>
        <p:txBody>
          <a:bodyPr/>
          <a:lstStyle/>
          <a:p>
            <a:r>
              <a:rPr lang="en-US" dirty="0"/>
              <a:t>SACHI study - Savolitinib + osimertinib</a:t>
            </a:r>
          </a:p>
        </p:txBody>
      </p:sp>
      <p:sp>
        <p:nvSpPr>
          <p:cNvPr id="2" name="TextBox 1">
            <a:extLst>
              <a:ext uri="{FF2B5EF4-FFF2-40B4-BE49-F238E27FC236}">
                <a16:creationId xmlns:a16="http://schemas.microsoft.com/office/drawing/2014/main" id="{D788E378-8BA9-D912-5513-E46370F0D971}"/>
              </a:ext>
            </a:extLst>
          </p:cNvPr>
          <p:cNvSpPr txBox="1"/>
          <p:nvPr/>
        </p:nvSpPr>
        <p:spPr>
          <a:xfrm>
            <a:off x="10118913" y="6581001"/>
            <a:ext cx="2040904" cy="276999"/>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itchFamily="-72" charset="0"/>
                <a:ea typeface="MS PGothic" charset="0"/>
              </a:rPr>
              <a:t>Courtesy of Helena Yu, MD</a:t>
            </a:r>
          </a:p>
        </p:txBody>
      </p:sp>
    </p:spTree>
    <p:extLst>
      <p:ext uri="{BB962C8B-B14F-4D97-AF65-F5344CB8AC3E}">
        <p14:creationId xmlns:p14="http://schemas.microsoft.com/office/powerpoint/2010/main" val="31005151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99AF-06CD-C76E-C3D2-C8F9A9C9474D}"/>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AABE7566-1E05-1B2C-64C7-EA0BE7B27D8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471371" y="1212942"/>
            <a:ext cx="4547400" cy="2477315"/>
          </a:xfrm>
          <a:prstGeom prst="rect">
            <a:avLst/>
          </a:prstGeom>
        </p:spPr>
      </p:pic>
      <p:grpSp>
        <p:nvGrpSpPr>
          <p:cNvPr id="19" name="Group 18">
            <a:extLst>
              <a:ext uri="{FF2B5EF4-FFF2-40B4-BE49-F238E27FC236}">
                <a16:creationId xmlns:a16="http://schemas.microsoft.com/office/drawing/2014/main" id="{C9E5BEA4-AAFD-8F44-6C04-D46F69FB9D22}"/>
              </a:ext>
            </a:extLst>
          </p:cNvPr>
          <p:cNvGrpSpPr/>
          <p:nvPr/>
        </p:nvGrpSpPr>
        <p:grpSpPr>
          <a:xfrm>
            <a:off x="3313185" y="3594524"/>
            <a:ext cx="4038423" cy="1630619"/>
            <a:chOff x="2833007" y="-1244317"/>
            <a:chExt cx="3698969" cy="1422626"/>
          </a:xfrm>
        </p:grpSpPr>
        <p:pic>
          <p:nvPicPr>
            <p:cNvPr id="14" name="Picture 13">
              <a:extLst>
                <a:ext uri="{FF2B5EF4-FFF2-40B4-BE49-F238E27FC236}">
                  <a16:creationId xmlns:a16="http://schemas.microsoft.com/office/drawing/2014/main" id="{D466C777-65BE-68EF-C5E9-0411E490731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60854" r="13963"/>
            <a:stretch>
              <a:fillRect/>
            </a:stretch>
          </p:blipFill>
          <p:spPr>
            <a:xfrm>
              <a:off x="4574721" y="-1244317"/>
              <a:ext cx="1957255" cy="1422626"/>
            </a:xfrm>
            <a:prstGeom prst="rect">
              <a:avLst/>
            </a:prstGeom>
          </p:spPr>
        </p:pic>
        <p:pic>
          <p:nvPicPr>
            <p:cNvPr id="16" name="Picture 15">
              <a:extLst>
                <a:ext uri="{FF2B5EF4-FFF2-40B4-BE49-F238E27FC236}">
                  <a16:creationId xmlns:a16="http://schemas.microsoft.com/office/drawing/2014/main" id="{4C7697EB-074F-A256-6745-A444F6830F29}"/>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25000"/>
                      </a14:imgEffect>
                    </a14:imgLayer>
                  </a14:imgProps>
                </a:ext>
              </a:extLst>
            </a:blip>
            <a:srcRect r="77591"/>
            <a:stretch>
              <a:fillRect/>
            </a:stretch>
          </p:blipFill>
          <p:spPr>
            <a:xfrm>
              <a:off x="2833007" y="-1244317"/>
              <a:ext cx="1741714" cy="1422626"/>
            </a:xfrm>
            <a:prstGeom prst="rect">
              <a:avLst/>
            </a:prstGeom>
          </p:spPr>
        </p:pic>
      </p:grpSp>
      <p:grpSp>
        <p:nvGrpSpPr>
          <p:cNvPr id="12" name="Group 11">
            <a:extLst>
              <a:ext uri="{FF2B5EF4-FFF2-40B4-BE49-F238E27FC236}">
                <a16:creationId xmlns:a16="http://schemas.microsoft.com/office/drawing/2014/main" id="{29BA9647-D620-A10D-C83B-57C097B04207}"/>
              </a:ext>
            </a:extLst>
          </p:cNvPr>
          <p:cNvGrpSpPr/>
          <p:nvPr/>
        </p:nvGrpSpPr>
        <p:grpSpPr>
          <a:xfrm>
            <a:off x="173228" y="736093"/>
            <a:ext cx="2883487" cy="5844908"/>
            <a:chOff x="6536855" y="-1787770"/>
            <a:chExt cx="2838894" cy="5453743"/>
          </a:xfrm>
        </p:grpSpPr>
        <p:pic>
          <p:nvPicPr>
            <p:cNvPr id="6" name="Picture 5">
              <a:extLst>
                <a:ext uri="{FF2B5EF4-FFF2-40B4-BE49-F238E27FC236}">
                  <a16:creationId xmlns:a16="http://schemas.microsoft.com/office/drawing/2014/main" id="{1A41CDBE-0022-C3D5-54D4-3233FE2089A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b="81429"/>
            <a:stretch>
              <a:fillRect/>
            </a:stretch>
          </p:blipFill>
          <p:spPr>
            <a:xfrm>
              <a:off x="6536856" y="-1787770"/>
              <a:ext cx="2838893" cy="1273629"/>
            </a:xfrm>
            <a:prstGeom prst="rect">
              <a:avLst/>
            </a:prstGeom>
          </p:spPr>
        </p:pic>
        <p:pic>
          <p:nvPicPr>
            <p:cNvPr id="8" name="Picture 7">
              <a:extLst>
                <a:ext uri="{FF2B5EF4-FFF2-40B4-BE49-F238E27FC236}">
                  <a16:creationId xmlns:a16="http://schemas.microsoft.com/office/drawing/2014/main" id="{A57629FC-AC87-9E90-7D91-558C7CB813E6}"/>
                </a:ext>
              </a:extLst>
            </p:cNvPr>
            <p:cNvPicPr>
              <a:picLocks noChangeAspect="1"/>
            </p:cNvPicPr>
            <p:nvPr/>
          </p:nvPicPr>
          <p:blipFill>
            <a:blip r:embed="rId7">
              <a:extLst>
                <a:ext uri="{BEBA8EAE-BF5A-486C-A8C5-ECC9F3942E4B}">
                  <a14:imgProps xmlns:a14="http://schemas.microsoft.com/office/drawing/2010/main">
                    <a14:imgLayer r:embed="rId9">
                      <a14:imgEffect>
                        <a14:sharpenSoften amount="25000"/>
                      </a14:imgEffect>
                    </a14:imgLayer>
                  </a14:imgProps>
                </a:ext>
              </a:extLst>
            </a:blip>
            <a:srcRect t="39047"/>
            <a:stretch>
              <a:fillRect/>
            </a:stretch>
          </p:blipFill>
          <p:spPr>
            <a:xfrm>
              <a:off x="6536855" y="-514141"/>
              <a:ext cx="2838893" cy="4180114"/>
            </a:xfrm>
            <a:prstGeom prst="rect">
              <a:avLst/>
            </a:prstGeom>
          </p:spPr>
        </p:pic>
      </p:grpSp>
      <p:sp>
        <p:nvSpPr>
          <p:cNvPr id="11" name="Title 10">
            <a:extLst>
              <a:ext uri="{FF2B5EF4-FFF2-40B4-BE49-F238E27FC236}">
                <a16:creationId xmlns:a16="http://schemas.microsoft.com/office/drawing/2014/main" id="{FB06833F-E173-1212-E7BF-E75A997CF354}"/>
              </a:ext>
            </a:extLst>
          </p:cNvPr>
          <p:cNvSpPr>
            <a:spLocks noGrp="1"/>
          </p:cNvSpPr>
          <p:nvPr>
            <p:ph type="title"/>
          </p:nvPr>
        </p:nvSpPr>
        <p:spPr>
          <a:xfrm>
            <a:off x="512064" y="178309"/>
            <a:ext cx="11184423" cy="557784"/>
          </a:xfrm>
        </p:spPr>
        <p:txBody>
          <a:bodyPr/>
          <a:lstStyle/>
          <a:p>
            <a:r>
              <a:rPr lang="en-US" dirty="0"/>
              <a:t>SACHI study- Savolitinib + osimertinib</a:t>
            </a:r>
          </a:p>
        </p:txBody>
      </p:sp>
      <p:sp>
        <p:nvSpPr>
          <p:cNvPr id="18" name="Content Placeholder 8">
            <a:extLst>
              <a:ext uri="{FF2B5EF4-FFF2-40B4-BE49-F238E27FC236}">
                <a16:creationId xmlns:a16="http://schemas.microsoft.com/office/drawing/2014/main" id="{7406C672-CDE4-661D-8D2E-B75FE3E83F0C}"/>
              </a:ext>
            </a:extLst>
          </p:cNvPr>
          <p:cNvSpPr>
            <a:spLocks noGrp="1"/>
          </p:cNvSpPr>
          <p:nvPr>
            <p:ph idx="1"/>
          </p:nvPr>
        </p:nvSpPr>
        <p:spPr>
          <a:xfrm>
            <a:off x="7608079" y="4064504"/>
            <a:ext cx="4334481" cy="1486184"/>
          </a:xfrm>
        </p:spPr>
        <p:txBody>
          <a:bodyPr/>
          <a:lstStyle/>
          <a:p>
            <a:r>
              <a:rPr lang="en-US" dirty="0"/>
              <a:t>MET amplification definition: MET copy number </a:t>
            </a:r>
            <a:r>
              <a:rPr lang="en-US" u="sng" dirty="0"/>
              <a:t>&gt;</a:t>
            </a:r>
            <a:r>
              <a:rPr lang="en-US" dirty="0"/>
              <a:t>5, MET to CEP7 ratio </a:t>
            </a:r>
            <a:r>
              <a:rPr lang="en-US" u="sng" dirty="0"/>
              <a:t>&gt;</a:t>
            </a:r>
            <a:r>
              <a:rPr lang="en-US" dirty="0"/>
              <a:t>2 after 1st/2</a:t>
            </a:r>
            <a:r>
              <a:rPr lang="en-US" baseline="30000" dirty="0"/>
              <a:t>nd</a:t>
            </a:r>
            <a:r>
              <a:rPr lang="en-US" dirty="0"/>
              <a:t> gen EGFR TKI or MET copy number </a:t>
            </a:r>
            <a:r>
              <a:rPr lang="en-US" u="sng" dirty="0"/>
              <a:t>&gt;</a:t>
            </a:r>
            <a:r>
              <a:rPr lang="en-US" dirty="0"/>
              <a:t>10 after 3</a:t>
            </a:r>
            <a:r>
              <a:rPr lang="en-US" baseline="30000" dirty="0"/>
              <a:t>rd</a:t>
            </a:r>
            <a:r>
              <a:rPr lang="en-US" dirty="0"/>
              <a:t> gen EGFR TKI </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
        <p:nvSpPr>
          <p:cNvPr id="2" name="TextBox 1">
            <a:extLst>
              <a:ext uri="{FF2B5EF4-FFF2-40B4-BE49-F238E27FC236}">
                <a16:creationId xmlns:a16="http://schemas.microsoft.com/office/drawing/2014/main" id="{2A69DEB9-6B14-6489-9788-12EE24D31017}"/>
              </a:ext>
            </a:extLst>
          </p:cNvPr>
          <p:cNvSpPr txBox="1"/>
          <p:nvPr/>
        </p:nvSpPr>
        <p:spPr>
          <a:xfrm>
            <a:off x="0" y="6581001"/>
            <a:ext cx="29289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4"/>
                </a:solidFill>
                <a:effectLst/>
                <a:uLnTx/>
                <a:uFillTx/>
                <a:latin typeface="Calibri" panose="020F0502020204030204" pitchFamily="34" charset="0"/>
                <a:ea typeface="MS PGothic" charset="0"/>
                <a:cs typeface="Calibri" panose="020F0502020204030204" pitchFamily="34" charset="0"/>
              </a:rPr>
              <a:t>Lu S et al. Lancet 2026;407(10526):375-87.</a:t>
            </a:r>
          </a:p>
        </p:txBody>
      </p:sp>
      <p:grpSp>
        <p:nvGrpSpPr>
          <p:cNvPr id="24" name="Group 23">
            <a:extLst>
              <a:ext uri="{FF2B5EF4-FFF2-40B4-BE49-F238E27FC236}">
                <a16:creationId xmlns:a16="http://schemas.microsoft.com/office/drawing/2014/main" id="{121119BF-5E19-A822-2939-B52B6B4B600E}"/>
              </a:ext>
            </a:extLst>
          </p:cNvPr>
          <p:cNvGrpSpPr/>
          <p:nvPr/>
        </p:nvGrpSpPr>
        <p:grpSpPr>
          <a:xfrm>
            <a:off x="3096427" y="1031631"/>
            <a:ext cx="4335230" cy="2397166"/>
            <a:chOff x="3096427" y="1031631"/>
            <a:chExt cx="4335230" cy="2397166"/>
          </a:xfrm>
        </p:grpSpPr>
        <p:pic>
          <p:nvPicPr>
            <p:cNvPr id="22" name="Picture 21">
              <a:extLst>
                <a:ext uri="{FF2B5EF4-FFF2-40B4-BE49-F238E27FC236}">
                  <a16:creationId xmlns:a16="http://schemas.microsoft.com/office/drawing/2014/main" id="{EF1EB54F-7CC0-EB88-B17A-2A3FABDFE1B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rcRect t="7138"/>
            <a:stretch>
              <a:fillRect/>
            </a:stretch>
          </p:blipFill>
          <p:spPr>
            <a:xfrm>
              <a:off x="3096427" y="1031631"/>
              <a:ext cx="4335230" cy="2397166"/>
            </a:xfrm>
            <a:prstGeom prst="rect">
              <a:avLst/>
            </a:prstGeom>
          </p:spPr>
        </p:pic>
        <p:pic>
          <p:nvPicPr>
            <p:cNvPr id="23" name="Picture 22">
              <a:extLst>
                <a:ext uri="{FF2B5EF4-FFF2-40B4-BE49-F238E27FC236}">
                  <a16:creationId xmlns:a16="http://schemas.microsoft.com/office/drawing/2014/main" id="{E1A3AB1A-A7C0-DEDB-2C0C-A0E01FFA1A96}"/>
                </a:ext>
              </a:extLst>
            </p:cNvPr>
            <p:cNvPicPr>
              <a:picLocks noChangeAspect="1"/>
            </p:cNvPicPr>
            <p:nvPr/>
          </p:nvPicPr>
          <p:blipFill>
            <a:blip r:embed="rId12"/>
            <a:stretch>
              <a:fillRect/>
            </a:stretch>
          </p:blipFill>
          <p:spPr>
            <a:xfrm>
              <a:off x="6013938" y="1632857"/>
              <a:ext cx="1337670" cy="539762"/>
            </a:xfrm>
            <a:prstGeom prst="rect">
              <a:avLst/>
            </a:prstGeom>
          </p:spPr>
        </p:pic>
      </p:grpSp>
    </p:spTree>
    <p:extLst>
      <p:ext uri="{BB962C8B-B14F-4D97-AF65-F5344CB8AC3E}">
        <p14:creationId xmlns:p14="http://schemas.microsoft.com/office/powerpoint/2010/main" val="4040734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CC3B4-8FFF-CF0C-6E49-43C458EA17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C0A9C6-CA05-4633-204F-B849E0FCD6F0}"/>
              </a:ext>
            </a:extLst>
          </p:cNvPr>
          <p:cNvSpPr/>
          <p:nvPr/>
        </p:nvSpPr>
        <p:spPr bwMode="auto">
          <a:xfrm>
            <a:off x="623392" y="114900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B1729C3-C32E-8877-BCE9-979B15E0DB1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E329D4F1-1874-2B78-87EB-92F49B4C4A67}"/>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chemeClr val="bg1"/>
                </a:solidFill>
                <a:latin typeface="Calibri" panose="020F0502020204030204" pitchFamily="34" charset="0"/>
                <a:cs typeface="Calibri" panose="020F0502020204030204" pitchFamily="34" charset="0"/>
              </a:rPr>
              <a:t>MODULE 2: Localized disease</a:t>
            </a:r>
          </a:p>
          <a:p>
            <a:pPr>
              <a:spcBef>
                <a:spcPts val="0"/>
              </a:spcBef>
              <a:spcAft>
                <a:spcPts val="400"/>
              </a:spcAft>
            </a:pPr>
            <a:r>
              <a:rPr lang="en-US" sz="2400" b="0" dirty="0"/>
              <a:t>Adjuvant osimertinib (ADAURA trial): ctDNA — 3 years duration?</a:t>
            </a:r>
          </a:p>
          <a:p>
            <a:pPr>
              <a:spcBef>
                <a:spcPts val="0"/>
              </a:spcBef>
              <a:spcAft>
                <a:spcPts val="400"/>
              </a:spcAft>
            </a:pPr>
            <a:r>
              <a:rPr lang="en-US" sz="2400" b="0" dirty="0"/>
              <a:t>NeoADAURA trial: Neoadjuvant osimertinib — with chemotherapy </a:t>
            </a:r>
          </a:p>
          <a:p>
            <a:pPr lvl="1">
              <a:spcBef>
                <a:spcPts val="0"/>
              </a:spcBef>
              <a:spcAft>
                <a:spcPts val="400"/>
              </a:spcAft>
            </a:pPr>
            <a:r>
              <a:rPr lang="en-US" sz="1800" b="0" dirty="0"/>
              <a:t>	</a:t>
            </a:r>
            <a:r>
              <a:rPr lang="en-US" sz="2400" b="0" dirty="0"/>
              <a:t>Current role: N2+, Stage IIIA?</a:t>
            </a:r>
          </a:p>
          <a:p>
            <a:pPr>
              <a:spcBef>
                <a:spcPts val="0"/>
              </a:spcBef>
              <a:spcAft>
                <a:spcPts val="400"/>
              </a:spcAft>
            </a:pPr>
            <a:endParaRPr lang="en-US" sz="2400" b="0" dirty="0"/>
          </a:p>
          <a:p>
            <a:pPr>
              <a:spcBef>
                <a:spcPts val="0"/>
              </a:spcBef>
              <a:spcAft>
                <a:spcPts val="400"/>
              </a:spcAft>
            </a:pPr>
            <a:r>
              <a:rPr lang="en-US" sz="2400" b="0" dirty="0"/>
              <a:t>Surgically unresectable disease — chemotherapy, radiation therapy</a:t>
            </a:r>
          </a:p>
          <a:p>
            <a:pPr lvl="1">
              <a:spcBef>
                <a:spcPts val="0"/>
              </a:spcBef>
              <a:spcAft>
                <a:spcPts val="400"/>
              </a:spcAft>
            </a:pPr>
            <a:r>
              <a:rPr lang="en-US" sz="2400" b="0" dirty="0"/>
              <a:t>LAURA trial </a:t>
            </a:r>
          </a:p>
          <a:p>
            <a:pPr lvl="2">
              <a:spcBef>
                <a:spcPts val="0"/>
              </a:spcBef>
              <a:spcAft>
                <a:spcPts val="400"/>
              </a:spcAft>
            </a:pPr>
            <a:r>
              <a:rPr lang="en-US" b="0" dirty="0"/>
              <a:t>Indefinite osimertinib: survival results</a:t>
            </a:r>
          </a:p>
          <a:p>
            <a:pPr lvl="2">
              <a:spcBef>
                <a:spcPts val="0"/>
              </a:spcBef>
              <a:spcAft>
                <a:spcPts val="400"/>
              </a:spcAft>
            </a:pPr>
            <a:r>
              <a:rPr lang="en-US" b="0" dirty="0"/>
              <a:t>MRD findings (current role?)</a:t>
            </a:r>
          </a:p>
          <a:p>
            <a:pPr lvl="1">
              <a:spcBef>
                <a:spcPts val="0"/>
              </a:spcBef>
              <a:spcAft>
                <a:spcPts val="400"/>
              </a:spcAft>
            </a:pPr>
            <a:r>
              <a:rPr lang="en-US" sz="2400" b="0" dirty="0"/>
              <a:t>NEOLA trial: osimertinib before and after chemoradiation</a:t>
            </a:r>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921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F78D3-638B-25C9-5D2B-874A7A4080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4DADAE9-1BA5-B55E-363B-222995934468}"/>
              </a:ext>
            </a:extLst>
          </p:cNvPr>
          <p:cNvSpPr/>
          <p:nvPr/>
        </p:nvSpPr>
        <p:spPr bwMode="auto">
          <a:xfrm>
            <a:off x="623392" y="1700808"/>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935B54F-0D38-E5EF-7031-91F7A3410EDE}"/>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F58B4F19-A219-EF16-FE78-5878C80895E3}"/>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Localized disease</a:t>
            </a:r>
          </a:p>
          <a:p>
            <a:pPr>
              <a:spcBef>
                <a:spcPts val="0"/>
              </a:spcBef>
              <a:spcAft>
                <a:spcPts val="400"/>
              </a:spcAft>
            </a:pPr>
            <a:r>
              <a:rPr lang="en-US" sz="2400" b="0" dirty="0">
                <a:solidFill>
                  <a:schemeClr val="bg1"/>
                </a:solidFill>
              </a:rPr>
              <a:t>Adjuvant osimertinib (ADAURA trial): ctDNA — 3 years duration?</a:t>
            </a:r>
          </a:p>
          <a:p>
            <a:pPr>
              <a:spcBef>
                <a:spcPts val="0"/>
              </a:spcBef>
              <a:spcAft>
                <a:spcPts val="400"/>
              </a:spcAft>
            </a:pPr>
            <a:r>
              <a:rPr lang="en-US" sz="2400" b="0" dirty="0"/>
              <a:t>NeoADAURA trial: Neoadjuvant osimertinib — with chemotherapy </a:t>
            </a:r>
          </a:p>
          <a:p>
            <a:pPr lvl="1">
              <a:spcBef>
                <a:spcPts val="0"/>
              </a:spcBef>
              <a:spcAft>
                <a:spcPts val="400"/>
              </a:spcAft>
            </a:pPr>
            <a:r>
              <a:rPr lang="en-US" sz="1800" b="0" dirty="0"/>
              <a:t>	</a:t>
            </a:r>
            <a:r>
              <a:rPr lang="en-US" sz="2400" b="0" dirty="0"/>
              <a:t>Current role: N2+, Stage IIIA?</a:t>
            </a:r>
          </a:p>
          <a:p>
            <a:pPr>
              <a:spcBef>
                <a:spcPts val="0"/>
              </a:spcBef>
              <a:spcAft>
                <a:spcPts val="400"/>
              </a:spcAft>
            </a:pPr>
            <a:endParaRPr lang="en-US" sz="2400" b="0" dirty="0"/>
          </a:p>
          <a:p>
            <a:pPr>
              <a:spcBef>
                <a:spcPts val="0"/>
              </a:spcBef>
              <a:spcAft>
                <a:spcPts val="400"/>
              </a:spcAft>
            </a:pPr>
            <a:r>
              <a:rPr lang="en-US" sz="2400" b="0" dirty="0"/>
              <a:t>Surgically unresectable disease — chemotherapy, radiation therapy</a:t>
            </a:r>
          </a:p>
          <a:p>
            <a:pPr lvl="1">
              <a:spcBef>
                <a:spcPts val="0"/>
              </a:spcBef>
              <a:spcAft>
                <a:spcPts val="400"/>
              </a:spcAft>
            </a:pPr>
            <a:r>
              <a:rPr lang="en-US" sz="2400" b="0" dirty="0"/>
              <a:t>LAURA trial </a:t>
            </a:r>
          </a:p>
          <a:p>
            <a:pPr lvl="2">
              <a:spcBef>
                <a:spcPts val="0"/>
              </a:spcBef>
              <a:spcAft>
                <a:spcPts val="400"/>
              </a:spcAft>
            </a:pPr>
            <a:r>
              <a:rPr lang="en-US" b="0" dirty="0"/>
              <a:t>Indefinite osimertinib: survival results</a:t>
            </a:r>
          </a:p>
          <a:p>
            <a:pPr lvl="2">
              <a:spcBef>
                <a:spcPts val="0"/>
              </a:spcBef>
              <a:spcAft>
                <a:spcPts val="400"/>
              </a:spcAft>
            </a:pPr>
            <a:r>
              <a:rPr lang="en-US" b="0" dirty="0"/>
              <a:t>MRD findings (current role?)</a:t>
            </a:r>
          </a:p>
          <a:p>
            <a:pPr lvl="1">
              <a:spcBef>
                <a:spcPts val="0"/>
              </a:spcBef>
              <a:spcAft>
                <a:spcPts val="400"/>
              </a:spcAft>
            </a:pPr>
            <a:r>
              <a:rPr lang="en-US" sz="2400" b="0" dirty="0"/>
              <a:t>NEOLA trial: osimertinib before and after chemoradiation</a:t>
            </a:r>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918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9B6E-34B1-E5AB-A308-774904BDEE33}"/>
              </a:ext>
            </a:extLst>
          </p:cNvPr>
          <p:cNvSpPr>
            <a:spLocks noGrp="1"/>
          </p:cNvSpPr>
          <p:nvPr>
            <p:ph type="title"/>
          </p:nvPr>
        </p:nvSpPr>
        <p:spPr/>
        <p:txBody>
          <a:bodyPr/>
          <a:lstStyle/>
          <a:p>
            <a:pPr algn="ctr"/>
            <a:r>
              <a:rPr lang="en-US" dirty="0"/>
              <a:t>MRD Analysis in ADAURA Trial</a:t>
            </a:r>
          </a:p>
        </p:txBody>
      </p:sp>
      <p:pic>
        <p:nvPicPr>
          <p:cNvPr id="3" name="Picture 2">
            <a:extLst>
              <a:ext uri="{FF2B5EF4-FFF2-40B4-BE49-F238E27FC236}">
                <a16:creationId xmlns:a16="http://schemas.microsoft.com/office/drawing/2014/main" id="{85C26E0B-5AE8-ED8F-0AB1-B293B89762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6344" y="1487277"/>
            <a:ext cx="11064321" cy="4395730"/>
          </a:xfrm>
          <a:prstGeom prst="rect">
            <a:avLst/>
          </a:prstGeom>
          <a:ln>
            <a:solidFill>
              <a:schemeClr val="tx1"/>
            </a:solidFill>
          </a:ln>
        </p:spPr>
      </p:pic>
      <p:sp>
        <p:nvSpPr>
          <p:cNvPr id="4" name="TextBox 3">
            <a:extLst>
              <a:ext uri="{FF2B5EF4-FFF2-40B4-BE49-F238E27FC236}">
                <a16:creationId xmlns:a16="http://schemas.microsoft.com/office/drawing/2014/main" id="{98C0846C-2F51-FD3C-3176-51EAA78E2A4B}"/>
              </a:ext>
            </a:extLst>
          </p:cNvPr>
          <p:cNvSpPr txBox="1"/>
          <p:nvPr/>
        </p:nvSpPr>
        <p:spPr>
          <a:xfrm>
            <a:off x="3264195" y="6305107"/>
            <a:ext cx="34772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Herbst R et al, Nat Med, 2025.</a:t>
            </a:r>
          </a:p>
        </p:txBody>
      </p:sp>
    </p:spTree>
    <p:extLst>
      <p:ext uri="{BB962C8B-B14F-4D97-AF65-F5344CB8AC3E}">
        <p14:creationId xmlns:p14="http://schemas.microsoft.com/office/powerpoint/2010/main" val="30955796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F77C-391A-A3EB-58B1-EEC5D52334A3}"/>
              </a:ext>
            </a:extLst>
          </p:cNvPr>
          <p:cNvSpPr>
            <a:spLocks noGrp="1"/>
          </p:cNvSpPr>
          <p:nvPr>
            <p:ph type="title"/>
          </p:nvPr>
        </p:nvSpPr>
        <p:spPr/>
        <p:txBody>
          <a:bodyPr/>
          <a:lstStyle/>
          <a:p>
            <a:r>
              <a:rPr lang="en-US" dirty="0"/>
              <a:t>MRD Status at Baseline and with Therapy</a:t>
            </a:r>
          </a:p>
        </p:txBody>
      </p:sp>
      <p:pic>
        <p:nvPicPr>
          <p:cNvPr id="3" name="Picture 2">
            <a:extLst>
              <a:ext uri="{FF2B5EF4-FFF2-40B4-BE49-F238E27FC236}">
                <a16:creationId xmlns:a16="http://schemas.microsoft.com/office/drawing/2014/main" id="{D06CD627-ABF2-5E95-F8F9-423B7B7D2B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4431" y="2128055"/>
            <a:ext cx="4104168" cy="2916799"/>
          </a:xfrm>
          <a:prstGeom prst="rect">
            <a:avLst/>
          </a:prstGeom>
          <a:ln>
            <a:solidFill>
              <a:schemeClr val="tx1"/>
            </a:solidFill>
          </a:ln>
        </p:spPr>
      </p:pic>
      <p:pic>
        <p:nvPicPr>
          <p:cNvPr id="4" name="Picture 3">
            <a:extLst>
              <a:ext uri="{FF2B5EF4-FFF2-40B4-BE49-F238E27FC236}">
                <a16:creationId xmlns:a16="http://schemas.microsoft.com/office/drawing/2014/main" id="{B838F346-5D04-B3E1-F9F6-65E7E172D38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267202" y="2117118"/>
            <a:ext cx="7772400" cy="2921475"/>
          </a:xfrm>
          <a:prstGeom prst="rect">
            <a:avLst/>
          </a:prstGeom>
          <a:ln>
            <a:solidFill>
              <a:schemeClr val="tx1"/>
            </a:solidFill>
          </a:ln>
        </p:spPr>
      </p:pic>
      <p:sp>
        <p:nvSpPr>
          <p:cNvPr id="5" name="TextBox 4">
            <a:extLst>
              <a:ext uri="{FF2B5EF4-FFF2-40B4-BE49-F238E27FC236}">
                <a16:creationId xmlns:a16="http://schemas.microsoft.com/office/drawing/2014/main" id="{2FD5FF43-07FF-0671-12A4-7814672B0038}"/>
              </a:ext>
            </a:extLst>
          </p:cNvPr>
          <p:cNvSpPr txBox="1"/>
          <p:nvPr/>
        </p:nvSpPr>
        <p:spPr>
          <a:xfrm>
            <a:off x="3264195" y="6305107"/>
            <a:ext cx="34772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Herbst R et al, Nat Med, 2025.</a:t>
            </a:r>
          </a:p>
        </p:txBody>
      </p:sp>
    </p:spTree>
    <p:extLst>
      <p:ext uri="{BB962C8B-B14F-4D97-AF65-F5344CB8AC3E}">
        <p14:creationId xmlns:p14="http://schemas.microsoft.com/office/powerpoint/2010/main" val="1326511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ECD0-AE4F-8369-634C-2EE540DCF7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4E1BEB-FF78-34B0-503F-B74785C9B336}"/>
              </a:ext>
            </a:extLst>
          </p:cNvPr>
          <p:cNvSpPr/>
          <p:nvPr/>
        </p:nvSpPr>
        <p:spPr bwMode="auto">
          <a:xfrm>
            <a:off x="623392" y="2132856"/>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95334E6-6EFF-EA3E-51DA-C85AF7465E4C}"/>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52CE69D4-B371-CF3F-397E-693B891461F6}"/>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Localized disease</a:t>
            </a:r>
          </a:p>
          <a:p>
            <a:pPr>
              <a:spcBef>
                <a:spcPts val="0"/>
              </a:spcBef>
              <a:spcAft>
                <a:spcPts val="400"/>
              </a:spcAft>
            </a:pPr>
            <a:r>
              <a:rPr lang="en-US" sz="2400" b="0" dirty="0">
                <a:solidFill>
                  <a:schemeClr val="tx1"/>
                </a:solidFill>
              </a:rPr>
              <a:t>Adjuvant osimertinib (ADAURA trial): ctDNA — 3 years duration?</a:t>
            </a:r>
          </a:p>
          <a:p>
            <a:pPr>
              <a:spcBef>
                <a:spcPts val="0"/>
              </a:spcBef>
              <a:spcAft>
                <a:spcPts val="400"/>
              </a:spcAft>
            </a:pPr>
            <a:r>
              <a:rPr lang="en-US" sz="2400" b="0" dirty="0">
                <a:solidFill>
                  <a:schemeClr val="bg1"/>
                </a:solidFill>
              </a:rPr>
              <a:t>NeoADAURA trial: Neoadjuvant osimertinib — with chemotherapy </a:t>
            </a:r>
          </a:p>
          <a:p>
            <a:pPr lvl="1">
              <a:spcBef>
                <a:spcPts val="0"/>
              </a:spcBef>
              <a:spcAft>
                <a:spcPts val="400"/>
              </a:spcAft>
            </a:pPr>
            <a:r>
              <a:rPr lang="en-US" sz="1800" b="0" dirty="0"/>
              <a:t>	</a:t>
            </a:r>
            <a:r>
              <a:rPr lang="en-US" sz="2400" b="0" dirty="0"/>
              <a:t>Current role: N2+, Stage IIIA?</a:t>
            </a:r>
          </a:p>
          <a:p>
            <a:pPr>
              <a:spcBef>
                <a:spcPts val="0"/>
              </a:spcBef>
              <a:spcAft>
                <a:spcPts val="400"/>
              </a:spcAft>
            </a:pPr>
            <a:endParaRPr lang="en-US" sz="2400" b="0" dirty="0"/>
          </a:p>
          <a:p>
            <a:pPr>
              <a:spcBef>
                <a:spcPts val="0"/>
              </a:spcBef>
              <a:spcAft>
                <a:spcPts val="400"/>
              </a:spcAft>
            </a:pPr>
            <a:r>
              <a:rPr lang="en-US" sz="2400" b="0" dirty="0"/>
              <a:t>Surgically unresectable disease — chemotherapy, radiation therapy</a:t>
            </a:r>
          </a:p>
          <a:p>
            <a:pPr lvl="1">
              <a:spcBef>
                <a:spcPts val="0"/>
              </a:spcBef>
              <a:spcAft>
                <a:spcPts val="400"/>
              </a:spcAft>
            </a:pPr>
            <a:r>
              <a:rPr lang="en-US" sz="2400" b="0" dirty="0"/>
              <a:t>LAURA trial </a:t>
            </a:r>
          </a:p>
          <a:p>
            <a:pPr lvl="2">
              <a:spcBef>
                <a:spcPts val="0"/>
              </a:spcBef>
              <a:spcAft>
                <a:spcPts val="400"/>
              </a:spcAft>
            </a:pPr>
            <a:r>
              <a:rPr lang="en-US" b="0" dirty="0"/>
              <a:t>Indefinite osimertinib: survival results</a:t>
            </a:r>
          </a:p>
          <a:p>
            <a:pPr lvl="2">
              <a:spcBef>
                <a:spcPts val="0"/>
              </a:spcBef>
              <a:spcAft>
                <a:spcPts val="400"/>
              </a:spcAft>
            </a:pPr>
            <a:r>
              <a:rPr lang="en-US" b="0" dirty="0"/>
              <a:t>MRD findings (current role?)</a:t>
            </a:r>
          </a:p>
          <a:p>
            <a:pPr lvl="1">
              <a:spcBef>
                <a:spcPts val="0"/>
              </a:spcBef>
              <a:spcAft>
                <a:spcPts val="400"/>
              </a:spcAft>
            </a:pPr>
            <a:r>
              <a:rPr lang="en-US" sz="2400" b="0" dirty="0"/>
              <a:t>NEOLA trial: osimertinib before and after chemoradiation</a:t>
            </a:r>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1098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30842-2C6E-533B-4274-08393F811F0D}"/>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362D2D98-A53B-23E6-2385-D34D3790268A}"/>
              </a:ext>
            </a:extLst>
          </p:cNvPr>
          <p:cNvSpPr>
            <a:spLocks noGrp="1"/>
          </p:cNvSpPr>
          <p:nvPr>
            <p:ph type="body" sz="quarter" idx="4294967295"/>
          </p:nvPr>
        </p:nvSpPr>
        <p:spPr>
          <a:xfrm>
            <a:off x="3939088" y="6226388"/>
            <a:ext cx="5853112" cy="280987"/>
          </a:xfrm>
        </p:spPr>
        <p:txBody>
          <a:bodyPr>
            <a:normAutofit fontScale="55000" lnSpcReduction="20000"/>
          </a:bodyPr>
          <a:lstStyle/>
          <a:p>
            <a:pPr marL="0" indent="0">
              <a:buNone/>
            </a:pPr>
            <a:r>
              <a:rPr lang="en-GB" dirty="0">
                <a:latin typeface="Calibri" panose="020F0502020204030204" pitchFamily="34" charset="0"/>
                <a:cs typeface="Calibri" panose="020F0502020204030204" pitchFamily="34" charset="0"/>
              </a:rPr>
              <a:t>Chaft J et al, ASCO 2025.</a:t>
            </a:r>
          </a:p>
        </p:txBody>
      </p:sp>
      <p:sp>
        <p:nvSpPr>
          <p:cNvPr id="35" name="TextBox 34">
            <a:extLst>
              <a:ext uri="{FF2B5EF4-FFF2-40B4-BE49-F238E27FC236}">
                <a16:creationId xmlns:a16="http://schemas.microsoft.com/office/drawing/2014/main" id="{2B50AFB2-713C-D1C5-DEEC-5BD74CE6FBBE}"/>
              </a:ext>
            </a:extLst>
          </p:cNvPr>
          <p:cNvSpPr txBox="1"/>
          <p:nvPr/>
        </p:nvSpPr>
        <p:spPr>
          <a:xfrm>
            <a:off x="639764" y="4734702"/>
            <a:ext cx="10815880" cy="984885"/>
          </a:xfrm>
          <a:prstGeom prst="rect">
            <a:avLst/>
          </a:prstGeom>
          <a:noFill/>
          <a:ln w="28575">
            <a:solidFill>
              <a:srgbClr val="008764"/>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Endpoints:</a:t>
            </a:r>
          </a:p>
          <a:p>
            <a:pPr marL="285750" marR="0" lvl="0" indent="-285750" algn="l" defTabSz="914400" rtl="0" eaLnBrk="1" fontAlgn="auto" latinLnBrk="0" hangingPunct="1">
              <a:lnSpc>
                <a:spcPct val="100000"/>
              </a:lnSpc>
              <a:spcBef>
                <a:spcPts val="0"/>
              </a:spcBef>
              <a:spcAft>
                <a:spcPts val="600"/>
              </a:spcAft>
              <a:buClr>
                <a:srgbClr val="008764"/>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Primary: major pathological response (MPR; by blinded central pathology review)</a:t>
            </a:r>
            <a:endParaRPr kumimoji="0" lang="en-GB" sz="1600" b="0" i="0" u="none" strike="noStrike" kern="1200" cap="none" spc="0" normalizeH="0" baseline="3000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600"/>
              </a:spcAft>
              <a:buClr>
                <a:srgbClr val="008764"/>
              </a:buClr>
              <a:buSzTx/>
              <a:buFont typeface="Arial" panose="020B0604020202020204" pitchFamily="34" charset="0"/>
              <a:buChar char="•"/>
              <a:tabLst/>
              <a:defRPr/>
            </a:pPr>
            <a:r>
              <a:rPr kumimoji="0" lang="en-GB" sz="16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Secondary: event-free survival, pathological complete response, nodal downstaging and safety</a:t>
            </a:r>
            <a:endParaRPr kumimoji="0" lang="en-US" sz="1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p:txBody>
      </p:sp>
      <p:grpSp>
        <p:nvGrpSpPr>
          <p:cNvPr id="6" name="Group 5">
            <a:extLst>
              <a:ext uri="{FF2B5EF4-FFF2-40B4-BE49-F238E27FC236}">
                <a16:creationId xmlns:a16="http://schemas.microsoft.com/office/drawing/2014/main" id="{A6874710-BE9E-6FB7-5B4B-4938DD27AA7B}"/>
              </a:ext>
            </a:extLst>
          </p:cNvPr>
          <p:cNvGrpSpPr/>
          <p:nvPr/>
        </p:nvGrpSpPr>
        <p:grpSpPr>
          <a:xfrm>
            <a:off x="529595" y="1258642"/>
            <a:ext cx="11403322" cy="2969259"/>
            <a:chOff x="639764" y="1162779"/>
            <a:chExt cx="10886515" cy="2834690"/>
          </a:xfrm>
        </p:grpSpPr>
        <p:grpSp>
          <p:nvGrpSpPr>
            <p:cNvPr id="9" name="Group 8">
              <a:extLst>
                <a:ext uri="{FF2B5EF4-FFF2-40B4-BE49-F238E27FC236}">
                  <a16:creationId xmlns:a16="http://schemas.microsoft.com/office/drawing/2014/main" id="{2C442826-F386-B89B-41F5-55B917A7129F}"/>
                </a:ext>
              </a:extLst>
            </p:cNvPr>
            <p:cNvGrpSpPr/>
            <p:nvPr/>
          </p:nvGrpSpPr>
          <p:grpSpPr>
            <a:xfrm>
              <a:off x="639764" y="1162779"/>
              <a:ext cx="10815880" cy="2834690"/>
              <a:chOff x="639764" y="1315942"/>
              <a:chExt cx="10815880" cy="2834690"/>
            </a:xfrm>
          </p:grpSpPr>
          <p:grpSp>
            <p:nvGrpSpPr>
              <p:cNvPr id="37" name="Group 36">
                <a:extLst>
                  <a:ext uri="{FF2B5EF4-FFF2-40B4-BE49-F238E27FC236}">
                    <a16:creationId xmlns:a16="http://schemas.microsoft.com/office/drawing/2014/main" id="{A617073E-CEEB-B270-256B-931EB2A2A6AD}"/>
                  </a:ext>
                </a:extLst>
              </p:cNvPr>
              <p:cNvGrpSpPr/>
              <p:nvPr/>
            </p:nvGrpSpPr>
            <p:grpSpPr>
              <a:xfrm>
                <a:off x="4259598" y="1758832"/>
                <a:ext cx="1164890" cy="2003683"/>
                <a:chOff x="2682605" y="1869826"/>
                <a:chExt cx="4167947" cy="2397138"/>
              </a:xfrm>
            </p:grpSpPr>
            <p:cxnSp>
              <p:nvCxnSpPr>
                <p:cNvPr id="38" name="Connector: Elbow 37">
                  <a:extLst>
                    <a:ext uri="{FF2B5EF4-FFF2-40B4-BE49-F238E27FC236}">
                      <a16:creationId xmlns:a16="http://schemas.microsoft.com/office/drawing/2014/main" id="{4A322148-3820-C0BF-F8CF-ADC28365F9DD}"/>
                    </a:ext>
                  </a:extLst>
                </p:cNvPr>
                <p:cNvCxnSpPr>
                  <a:cxnSpLocks/>
                  <a:endCxn id="26" idx="1"/>
                </p:cNvCxnSpPr>
                <p:nvPr/>
              </p:nvCxnSpPr>
              <p:spPr>
                <a:xfrm rot="5400000" flipH="1" flipV="1">
                  <a:off x="5303790" y="1825348"/>
                  <a:ext cx="1184402" cy="1273358"/>
                </a:xfrm>
                <a:prstGeom prst="bentConnector2">
                  <a:avLst/>
                </a:prstGeom>
                <a:noFill/>
                <a:ln w="19050" cap="rnd" cmpd="sng" algn="ctr">
                  <a:solidFill>
                    <a:schemeClr val="tx2">
                      <a:lumMod val="75000"/>
                    </a:schemeClr>
                  </a:solidFill>
                  <a:prstDash val="solid"/>
                  <a:miter lim="800000"/>
                </a:ln>
                <a:effectLst/>
              </p:spPr>
            </p:cxnSp>
            <p:cxnSp>
              <p:nvCxnSpPr>
                <p:cNvPr id="46" name="Connector: Elbow 45">
                  <a:extLst>
                    <a:ext uri="{FF2B5EF4-FFF2-40B4-BE49-F238E27FC236}">
                      <a16:creationId xmlns:a16="http://schemas.microsoft.com/office/drawing/2014/main" id="{A2DC3918-83F6-6637-257C-B0A01FDCBC89}"/>
                    </a:ext>
                  </a:extLst>
                </p:cNvPr>
                <p:cNvCxnSpPr>
                  <a:cxnSpLocks/>
                  <a:endCxn id="28" idx="1"/>
                </p:cNvCxnSpPr>
                <p:nvPr/>
              </p:nvCxnSpPr>
              <p:spPr>
                <a:xfrm rot="16200000" flipH="1">
                  <a:off x="5282252" y="3016545"/>
                  <a:ext cx="1227472" cy="1273365"/>
                </a:xfrm>
                <a:prstGeom prst="bentConnector2">
                  <a:avLst/>
                </a:prstGeom>
                <a:noFill/>
                <a:ln w="19050" cap="rnd" cmpd="sng" algn="ctr">
                  <a:solidFill>
                    <a:schemeClr val="tx2">
                      <a:lumMod val="75000"/>
                    </a:schemeClr>
                  </a:solidFill>
                  <a:prstDash val="solid"/>
                  <a:miter lim="800000"/>
                </a:ln>
                <a:effectLst/>
              </p:spPr>
            </p:cxnSp>
            <p:cxnSp>
              <p:nvCxnSpPr>
                <p:cNvPr id="47" name="Straight Connector 46">
                  <a:extLst>
                    <a:ext uri="{FF2B5EF4-FFF2-40B4-BE49-F238E27FC236}">
                      <a16:creationId xmlns:a16="http://schemas.microsoft.com/office/drawing/2014/main" id="{8F78B078-D89B-80CF-5CF2-990BB114BC4C}"/>
                    </a:ext>
                  </a:extLst>
                </p:cNvPr>
                <p:cNvCxnSpPr>
                  <a:cxnSpLocks/>
                </p:cNvCxnSpPr>
                <p:nvPr/>
              </p:nvCxnSpPr>
              <p:spPr>
                <a:xfrm>
                  <a:off x="2682605" y="3010770"/>
                  <a:ext cx="4167947" cy="0"/>
                </a:xfrm>
                <a:prstGeom prst="line">
                  <a:avLst/>
                </a:prstGeom>
                <a:noFill/>
                <a:ln w="19050" cap="rnd" cmpd="sng" algn="ctr">
                  <a:solidFill>
                    <a:schemeClr val="tx2">
                      <a:lumMod val="75000"/>
                    </a:schemeClr>
                  </a:solidFill>
                  <a:prstDash val="solid"/>
                  <a:miter lim="800000"/>
                </a:ln>
                <a:effectLst/>
              </p:spPr>
            </p:cxnSp>
          </p:grpSp>
          <p:cxnSp>
            <p:nvCxnSpPr>
              <p:cNvPr id="7" name="Straight Connector 6">
                <a:extLst>
                  <a:ext uri="{FF2B5EF4-FFF2-40B4-BE49-F238E27FC236}">
                    <a16:creationId xmlns:a16="http://schemas.microsoft.com/office/drawing/2014/main" id="{BF2588CC-86EB-A049-B99C-4C9CED052AD9}"/>
                  </a:ext>
                </a:extLst>
              </p:cNvPr>
              <p:cNvCxnSpPr>
                <a:cxnSpLocks/>
              </p:cNvCxnSpPr>
              <p:nvPr/>
            </p:nvCxnSpPr>
            <p:spPr>
              <a:xfrm flipH="1">
                <a:off x="3269386" y="2722576"/>
                <a:ext cx="648000" cy="1"/>
              </a:xfrm>
              <a:prstGeom prst="line">
                <a:avLst/>
              </a:prstGeom>
              <a:noFill/>
              <a:ln w="19050" cap="rnd" cmpd="sng" algn="ctr">
                <a:solidFill>
                  <a:schemeClr val="tx2">
                    <a:lumMod val="75000"/>
                  </a:schemeClr>
                </a:solidFill>
                <a:prstDash val="solid"/>
                <a:miter lim="800000"/>
              </a:ln>
              <a:effectLst/>
            </p:spPr>
          </p:cxnSp>
          <p:cxnSp>
            <p:nvCxnSpPr>
              <p:cNvPr id="40" name="Connector: Elbow 39">
                <a:extLst>
                  <a:ext uri="{FF2B5EF4-FFF2-40B4-BE49-F238E27FC236}">
                    <a16:creationId xmlns:a16="http://schemas.microsoft.com/office/drawing/2014/main" id="{6A16CE3C-9E90-4EE5-8436-2520F33D3F8B}"/>
                  </a:ext>
                </a:extLst>
              </p:cNvPr>
              <p:cNvCxnSpPr>
                <a:cxnSpLocks/>
              </p:cNvCxnSpPr>
              <p:nvPr/>
            </p:nvCxnSpPr>
            <p:spPr>
              <a:xfrm rot="16200000" flipV="1">
                <a:off x="8044643" y="2071735"/>
                <a:ext cx="990000" cy="288000"/>
              </a:xfrm>
              <a:prstGeom prst="bentConnector2">
                <a:avLst/>
              </a:prstGeom>
              <a:noFill/>
              <a:ln w="19050" cap="rnd" cmpd="sng" algn="ctr">
                <a:solidFill>
                  <a:schemeClr val="tx2">
                    <a:lumMod val="75000"/>
                  </a:schemeClr>
                </a:solidFill>
                <a:prstDash val="solid"/>
                <a:miter lim="800000"/>
              </a:ln>
              <a:effectLst/>
            </p:spPr>
          </p:cxnSp>
          <p:cxnSp>
            <p:nvCxnSpPr>
              <p:cNvPr id="41" name="Connector: Elbow 40">
                <a:extLst>
                  <a:ext uri="{FF2B5EF4-FFF2-40B4-BE49-F238E27FC236}">
                    <a16:creationId xmlns:a16="http://schemas.microsoft.com/office/drawing/2014/main" id="{8E4DFC32-891A-D5A4-305F-0002C73CBD8A}"/>
                  </a:ext>
                </a:extLst>
              </p:cNvPr>
              <p:cNvCxnSpPr>
                <a:cxnSpLocks/>
              </p:cNvCxnSpPr>
              <p:nvPr/>
            </p:nvCxnSpPr>
            <p:spPr>
              <a:xfrm rot="5400000">
                <a:off x="8029257" y="3084125"/>
                <a:ext cx="1026000" cy="282772"/>
              </a:xfrm>
              <a:prstGeom prst="bentConnector2">
                <a:avLst/>
              </a:prstGeom>
              <a:noFill/>
              <a:ln w="19050" cap="rnd" cmpd="sng" algn="ctr">
                <a:solidFill>
                  <a:schemeClr val="tx2">
                    <a:lumMod val="75000"/>
                  </a:schemeClr>
                </a:solidFill>
                <a:prstDash val="solid"/>
                <a:miter lim="800000"/>
              </a:ln>
              <a:effectLst/>
            </p:spPr>
          </p:cxnSp>
          <p:cxnSp>
            <p:nvCxnSpPr>
              <p:cNvPr id="42" name="Straight Connector 41">
                <a:extLst>
                  <a:ext uri="{FF2B5EF4-FFF2-40B4-BE49-F238E27FC236}">
                    <a16:creationId xmlns:a16="http://schemas.microsoft.com/office/drawing/2014/main" id="{8C6B9968-C3EB-48B9-8176-0B803753CEA9}"/>
                  </a:ext>
                </a:extLst>
              </p:cNvPr>
              <p:cNvCxnSpPr>
                <a:cxnSpLocks/>
              </p:cNvCxnSpPr>
              <p:nvPr/>
            </p:nvCxnSpPr>
            <p:spPr>
              <a:xfrm flipH="1">
                <a:off x="8342029" y="2712511"/>
                <a:ext cx="540034" cy="0"/>
              </a:xfrm>
              <a:prstGeom prst="line">
                <a:avLst/>
              </a:prstGeom>
              <a:noFill/>
              <a:ln w="19050" cap="rnd" cmpd="sng" algn="ctr">
                <a:solidFill>
                  <a:schemeClr val="tx2">
                    <a:lumMod val="75000"/>
                  </a:schemeClr>
                </a:solidFill>
                <a:prstDash val="solid"/>
                <a:miter lim="800000"/>
              </a:ln>
              <a:effectLst/>
            </p:spPr>
          </p:cxnSp>
          <p:grpSp>
            <p:nvGrpSpPr>
              <p:cNvPr id="3" name="Group 2">
                <a:extLst>
                  <a:ext uri="{FF2B5EF4-FFF2-40B4-BE49-F238E27FC236}">
                    <a16:creationId xmlns:a16="http://schemas.microsoft.com/office/drawing/2014/main" id="{4B08C9DF-ECE5-F565-63E2-CD32A64F3D2D}"/>
                  </a:ext>
                </a:extLst>
              </p:cNvPr>
              <p:cNvGrpSpPr/>
              <p:nvPr/>
            </p:nvGrpSpPr>
            <p:grpSpPr>
              <a:xfrm>
                <a:off x="639764" y="1315943"/>
                <a:ext cx="2630746" cy="2834688"/>
                <a:chOff x="-160883" y="1214699"/>
                <a:chExt cx="3177207" cy="1816841"/>
              </a:xfrm>
            </p:grpSpPr>
            <p:sp>
              <p:nvSpPr>
                <p:cNvPr id="4" name="Rounded Rectangle 3">
                  <a:extLst>
                    <a:ext uri="{FF2B5EF4-FFF2-40B4-BE49-F238E27FC236}">
                      <a16:creationId xmlns:a16="http://schemas.microsoft.com/office/drawing/2014/main" id="{3046ADD7-504F-29FD-F6AB-AC6D39E94CF1}"/>
                    </a:ext>
                  </a:extLst>
                </p:cNvPr>
                <p:cNvSpPr/>
                <p:nvPr/>
              </p:nvSpPr>
              <p:spPr>
                <a:xfrm>
                  <a:off x="-160883" y="1795394"/>
                  <a:ext cx="3177207" cy="1236146"/>
                </a:xfrm>
                <a:prstGeom prst="rect">
                  <a:avLst/>
                </a:prstGeom>
                <a:solidFill>
                  <a:schemeClr val="tx2">
                    <a:lumMod val="40000"/>
                    <a:lumOff val="60000"/>
                    <a:alpha val="20000"/>
                  </a:schemeClr>
                </a:solidFill>
                <a:ln w="6350" cap="flat" cmpd="sng" algn="ctr">
                  <a:noFill/>
                  <a:prstDash val="solid"/>
                  <a:miter lim="800000"/>
                </a:ln>
                <a:effectLst/>
              </p:spPr>
              <p:txBody>
                <a:bodyPr lIns="72000" tIns="36000" rIns="36000" bIns="0" rtlCol="0" anchor="ctr"/>
                <a:lstStyle/>
                <a:p>
                  <a:pPr marL="0" marR="0" lvl="0" indent="0" algn="ctr" defTabSz="914273" rtl="0" eaLnBrk="1" fontAlgn="auto" latinLnBrk="0" hangingPunct="1">
                    <a:lnSpc>
                      <a:spcPct val="10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Key inclusion criteria:</a:t>
                  </a:r>
                </a:p>
                <a:p>
                  <a:pPr marL="172800" marR="0" lvl="0" indent="-172800" algn="l" defTabSz="9142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Aged ≥18 years</a:t>
                  </a:r>
                  <a:endParaRPr kumimoji="0" lang="en-GB" sz="1200" b="0" i="0" u="none" strike="noStrike" kern="0" cap="none" spc="0" normalizeH="0" baseline="3000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a:p>
                  <a:pPr marL="172800" marR="0" lvl="0" indent="-172800" algn="l" defTabSz="9142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Histologically / cytologically confirmed non-squamous NSCLC</a:t>
                  </a:r>
                </a:p>
                <a:p>
                  <a:pPr marL="172800" marR="0" lvl="0" indent="-172800" algn="l" defTabSz="9142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Ex19del / L858R</a:t>
                  </a:r>
                  <a:r>
                    <a:rPr kumimoji="0" lang="en-GB" sz="1200" b="0" i="0" u="none" strike="noStrike" kern="0" cap="none" spc="0" normalizeH="0" baseline="3000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a:t>
                  </a:r>
                </a:p>
                <a:p>
                  <a:pPr marL="172800" marR="0" lvl="0" indent="-172800" algn="l" defTabSz="9142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WHO PS 0 / 1</a:t>
                  </a:r>
                </a:p>
              </p:txBody>
            </p:sp>
            <p:sp>
              <p:nvSpPr>
                <p:cNvPr id="5" name="Round Same-side Corner of Rectangle 9">
                  <a:extLst>
                    <a:ext uri="{FF2B5EF4-FFF2-40B4-BE49-F238E27FC236}">
                      <a16:creationId xmlns:a16="http://schemas.microsoft.com/office/drawing/2014/main" id="{C9036A2D-8024-927D-66BA-AB8447321C00}"/>
                    </a:ext>
                  </a:extLst>
                </p:cNvPr>
                <p:cNvSpPr/>
                <p:nvPr/>
              </p:nvSpPr>
              <p:spPr>
                <a:xfrm>
                  <a:off x="-160883" y="1214699"/>
                  <a:ext cx="3177207" cy="585481"/>
                </a:xfrm>
                <a:prstGeom prst="rect">
                  <a:avLst/>
                </a:prstGeom>
                <a:solidFill>
                  <a:schemeClr val="tx2">
                    <a:lumMod val="75000"/>
                  </a:schemeClr>
                </a:solidFill>
                <a:ln w="12700" cap="flat" cmpd="sng" algn="ctr">
                  <a:solidFill>
                    <a:schemeClr val="accent1"/>
                  </a:solidFill>
                  <a:prstDash val="solid"/>
                  <a:miter lim="800000"/>
                </a:ln>
                <a:effectLst/>
              </p:spPr>
              <p:txBody>
                <a:bodyPr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Patients with completely resectable EGFRm</a:t>
                  </a:r>
                  <a:br>
                    <a:rPr kumimoji="0" lang="en-GB" sz="1200" b="1"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GB" sz="1200" b="1"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stage II–IIIB NSCLC*</a:t>
                  </a:r>
                </a:p>
              </p:txBody>
            </p:sp>
          </p:grpSp>
          <p:sp>
            <p:nvSpPr>
              <p:cNvPr id="8" name="Rectangle 7">
                <a:extLst>
                  <a:ext uri="{FF2B5EF4-FFF2-40B4-BE49-F238E27FC236}">
                    <a16:creationId xmlns:a16="http://schemas.microsoft.com/office/drawing/2014/main" id="{5AD6A522-778D-0EE9-71B1-FA045F5EC7F0}"/>
                  </a:ext>
                </a:extLst>
              </p:cNvPr>
              <p:cNvSpPr/>
              <p:nvPr/>
            </p:nvSpPr>
            <p:spPr>
              <a:xfrm>
                <a:off x="3269386" y="3003948"/>
                <a:ext cx="1723021" cy="990970"/>
              </a:xfrm>
              <a:prstGeom prst="rect">
                <a:avLst/>
              </a:prstGeom>
              <a:noFill/>
            </p:spPr>
            <p:txBody>
              <a:bodyPr wrap="none" lIns="72000" tIns="72000" rIns="36000" bIns="72000" anchor="ctr" anchorCtr="0"/>
              <a:lstStyle/>
              <a:p>
                <a:pPr marL="0" marR="0" lvl="0" indent="0" algn="ctr" defTabSz="914273" rtl="0" eaLnBrk="1" fontAlgn="auto" latinLnBrk="0" hangingPunct="1">
                  <a:lnSpc>
                    <a:spcPct val="100000"/>
                  </a:lnSpc>
                  <a:spcBef>
                    <a:spcPts val="0"/>
                  </a:spcBef>
                  <a:spcAft>
                    <a:spcPts val="199"/>
                  </a:spcAft>
                  <a:buClrTx/>
                  <a:buSzTx/>
                  <a:buFontTx/>
                  <a:buNone/>
                  <a:tabLst/>
                  <a:defRPr/>
                </a:pPr>
                <a:r>
                  <a:rPr kumimoji="0" lang="en-GB" sz="1050" b="1"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Stratification by:</a:t>
                </a:r>
              </a:p>
              <a:p>
                <a:pPr marL="0" marR="0" lvl="0" indent="0" algn="ctr" defTabSz="914273" rtl="0" eaLnBrk="1" fontAlgn="auto" latinLnBrk="0" hangingPunct="1">
                  <a:lnSpc>
                    <a:spcPct val="100000"/>
                  </a:lnSpc>
                  <a:spcBef>
                    <a:spcPts val="0"/>
                  </a:spcBef>
                  <a:spcAft>
                    <a:spcPts val="40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Stage II / III</a:t>
                </a:r>
              </a:p>
              <a:p>
                <a:pPr marL="0" marR="0" lvl="0" indent="0" algn="ctr" defTabSz="914273" rtl="0" eaLnBrk="1" fontAlgn="auto" latinLnBrk="0" hangingPunct="1">
                  <a:lnSpc>
                    <a:spcPct val="100000"/>
                  </a:lnSpc>
                  <a:spcBef>
                    <a:spcPts val="0"/>
                  </a:spcBef>
                  <a:spcAft>
                    <a:spcPts val="40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Chinese</a:t>
                </a:r>
                <a:r>
                  <a:rPr kumimoji="0" lang="en-GB" sz="1050" b="0" i="0" u="none" strike="noStrike" kern="0" cap="none" spc="0" normalizeH="0" baseline="3000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a:t>
                </a: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 / other Asian </a:t>
                </a:r>
              </a:p>
              <a:p>
                <a:pPr marL="0" marR="0" lvl="0" indent="0" algn="ctr" defTabSz="914273" rtl="0" eaLnBrk="1" fontAlgn="auto" latinLnBrk="0" hangingPunct="1">
                  <a:lnSpc>
                    <a:spcPct val="100000"/>
                  </a:lnSpc>
                  <a:spcBef>
                    <a:spcPts val="0"/>
                  </a:spcBef>
                  <a:spcAft>
                    <a:spcPts val="40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 non-Asian</a:t>
                </a:r>
              </a:p>
              <a:p>
                <a:pPr marL="0" marR="0" lvl="0" indent="0" algn="ctr" defTabSz="914273" rtl="0" eaLnBrk="1" fontAlgn="auto" latinLnBrk="0" hangingPunct="1">
                  <a:lnSpc>
                    <a:spcPct val="100000"/>
                  </a:lnSpc>
                  <a:spcBef>
                    <a:spcPts val="0"/>
                  </a:spcBef>
                  <a:spcAft>
                    <a:spcPts val="40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Ex19del / L858R</a:t>
                </a:r>
              </a:p>
            </p:txBody>
          </p:sp>
          <p:sp>
            <p:nvSpPr>
              <p:cNvPr id="26" name="TextBox 25">
                <a:extLst>
                  <a:ext uri="{FF2B5EF4-FFF2-40B4-BE49-F238E27FC236}">
                    <a16:creationId xmlns:a16="http://schemas.microsoft.com/office/drawing/2014/main" id="{1A7C4666-5961-1BAC-18DB-C057DE30915E}"/>
                  </a:ext>
                </a:extLst>
              </p:cNvPr>
              <p:cNvSpPr txBox="1"/>
              <p:nvPr/>
            </p:nvSpPr>
            <p:spPr>
              <a:xfrm>
                <a:off x="5335644" y="1315942"/>
                <a:ext cx="3060000" cy="830997"/>
              </a:xfrm>
              <a:prstGeom prst="rect">
                <a:avLst/>
              </a:prstGeom>
              <a:solidFill>
                <a:srgbClr val="253C7A"/>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Osi 80 mg QD (≥9 weeks)</a:t>
                </a:r>
                <a:r>
                  <a:rPr kumimoji="0" lang="en-GB"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b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carboplatin AUC5 or cisplatin 75 mg/m</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 pemetrexed 500 mg/m</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(Q3W for 3 cycles)</a:t>
                </a:r>
                <a:endPar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p:txBody>
          </p:sp>
          <p:sp>
            <p:nvSpPr>
              <p:cNvPr id="27" name="TextBox 26">
                <a:extLst>
                  <a:ext uri="{FF2B5EF4-FFF2-40B4-BE49-F238E27FC236}">
                    <a16:creationId xmlns:a16="http://schemas.microsoft.com/office/drawing/2014/main" id="{BCE380B6-9056-F88B-1AF3-43369B1E10DF}"/>
                  </a:ext>
                </a:extLst>
              </p:cNvPr>
              <p:cNvSpPr txBox="1">
                <a:spLocks/>
              </p:cNvSpPr>
              <p:nvPr/>
            </p:nvSpPr>
            <p:spPr>
              <a:xfrm>
                <a:off x="5335644" y="2482662"/>
                <a:ext cx="3060000" cy="461665"/>
              </a:xfrm>
              <a:prstGeom prst="rect">
                <a:avLst/>
              </a:prstGeom>
              <a:solidFill>
                <a:srgbClr val="2F93F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Osi mono</a:t>
                </a:r>
                <a:b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80 mg QD (≥9 weeks)</a:t>
                </a:r>
                <a:r>
                  <a:rPr kumimoji="0" lang="en-GB"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a:t>
                </a:r>
                <a:r>
                  <a:rPr kumimoji="0" lang="en-GB" sz="1200" b="0" i="0" u="none" strike="noStrike" kern="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p:txBody>
          </p:sp>
          <p:sp>
            <p:nvSpPr>
              <p:cNvPr id="28" name="TextBox 27">
                <a:extLst>
                  <a:ext uri="{FF2B5EF4-FFF2-40B4-BE49-F238E27FC236}">
                    <a16:creationId xmlns:a16="http://schemas.microsoft.com/office/drawing/2014/main" id="{22DB8E6B-DA70-8BCE-827E-323D22887ECE}"/>
                  </a:ext>
                </a:extLst>
              </p:cNvPr>
              <p:cNvSpPr txBox="1"/>
              <p:nvPr/>
            </p:nvSpPr>
            <p:spPr>
              <a:xfrm>
                <a:off x="5335644" y="3319635"/>
                <a:ext cx="3060000" cy="830997"/>
              </a:xfrm>
              <a:prstGeom prst="rect">
                <a:avLst/>
              </a:prstGeom>
              <a:solidFill>
                <a:srgbClr val="C32B42"/>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PBO QD (≥9 weeks)</a:t>
                </a:r>
                <a:r>
                  <a:rPr kumimoji="0" lang="en-GB"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a:t>
                </a:r>
                <a:r>
                  <a:rPr kumimoji="0" lang="en-GB" sz="1200" b="0"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b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carboplatin AUC5 or cisplatin 75 mg/m</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 pemetrexed 500 mg/m</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2</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 </a:t>
                </a: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(Q3W for 3 cycles)</a:t>
                </a:r>
              </a:p>
            </p:txBody>
          </p:sp>
          <p:sp>
            <p:nvSpPr>
              <p:cNvPr id="43" name="Rectangle 42">
                <a:extLst>
                  <a:ext uri="{FF2B5EF4-FFF2-40B4-BE49-F238E27FC236}">
                    <a16:creationId xmlns:a16="http://schemas.microsoft.com/office/drawing/2014/main" id="{2DDA3DFB-5B17-A866-4781-D972BC3AA4D9}"/>
                  </a:ext>
                </a:extLst>
              </p:cNvPr>
              <p:cNvSpPr/>
              <p:nvPr/>
            </p:nvSpPr>
            <p:spPr>
              <a:xfrm>
                <a:off x="3735072" y="2057491"/>
                <a:ext cx="809937" cy="400256"/>
              </a:xfrm>
              <a:prstGeom prst="rect">
                <a:avLst/>
              </a:prstGeom>
              <a:noFill/>
            </p:spPr>
            <p:txBody>
              <a:bodyPr lIns="72000" tIns="0" rIns="72000" bIns="0" anchor="ctr" anchorCtr="0"/>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N=358</a:t>
                </a:r>
              </a:p>
            </p:txBody>
          </p:sp>
          <p:sp>
            <p:nvSpPr>
              <p:cNvPr id="21" name="Oval 20">
                <a:extLst>
                  <a:ext uri="{FF2B5EF4-FFF2-40B4-BE49-F238E27FC236}">
                    <a16:creationId xmlns:a16="http://schemas.microsoft.com/office/drawing/2014/main" id="{EC74A699-347E-83ED-E904-29CFCEFF7BF1}"/>
                  </a:ext>
                </a:extLst>
              </p:cNvPr>
              <p:cNvSpPr/>
              <p:nvPr/>
            </p:nvSpPr>
            <p:spPr>
              <a:xfrm>
                <a:off x="3877149" y="2459685"/>
                <a:ext cx="525782" cy="525782"/>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C6CCB26D-39C0-59B3-E9D2-BAFBDF11BBC2}"/>
                  </a:ext>
                </a:extLst>
              </p:cNvPr>
              <p:cNvSpPr txBox="1"/>
              <p:nvPr/>
            </p:nvSpPr>
            <p:spPr>
              <a:xfrm>
                <a:off x="3735072" y="2507133"/>
                <a:ext cx="8099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R</a:t>
                </a:r>
                <a:b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br>
                <a:r>
                  <a:rPr kumimoji="0" lang="en-GB" sz="11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1:1:1</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D6538F07-9D1D-D3BF-7843-D89804F63710}"/>
                  </a:ext>
                </a:extLst>
              </p:cNvPr>
              <p:cNvCxnSpPr>
                <a:cxnSpLocks/>
              </p:cNvCxnSpPr>
              <p:nvPr/>
            </p:nvCxnSpPr>
            <p:spPr>
              <a:xfrm flipH="1">
                <a:off x="9192992" y="2723208"/>
                <a:ext cx="221677" cy="0"/>
              </a:xfrm>
              <a:prstGeom prst="line">
                <a:avLst/>
              </a:prstGeom>
              <a:noFill/>
              <a:ln w="19050" cap="rnd" cmpd="sng" algn="ctr">
                <a:solidFill>
                  <a:schemeClr val="tx2">
                    <a:lumMod val="75000"/>
                  </a:schemeClr>
                </a:solidFill>
                <a:prstDash val="solid"/>
                <a:miter lim="800000"/>
                <a:headEnd type="triangle" w="med" len="med"/>
                <a:tailEnd type="none" w="med" len="med"/>
              </a:ln>
              <a:effectLst/>
            </p:spPr>
          </p:cxnSp>
          <p:sp>
            <p:nvSpPr>
              <p:cNvPr id="45" name="Round Same-side Corner of Rectangle 9">
                <a:extLst>
                  <a:ext uri="{FF2B5EF4-FFF2-40B4-BE49-F238E27FC236}">
                    <a16:creationId xmlns:a16="http://schemas.microsoft.com/office/drawing/2014/main" id="{C640A036-6CBB-465B-A252-F0A25ECF75F1}"/>
                  </a:ext>
                </a:extLst>
              </p:cNvPr>
              <p:cNvSpPr/>
              <p:nvPr/>
            </p:nvSpPr>
            <p:spPr>
              <a:xfrm>
                <a:off x="8838418" y="1730776"/>
                <a:ext cx="433949" cy="1983600"/>
              </a:xfrm>
              <a:prstGeom prst="rect">
                <a:avLst/>
              </a:prstGeom>
              <a:solidFill>
                <a:schemeClr val="tx2">
                  <a:lumMod val="75000"/>
                </a:schemeClr>
              </a:solidFill>
              <a:ln w="12700" cap="flat" cmpd="sng" algn="ctr">
                <a:noFill/>
                <a:prstDash val="solid"/>
                <a:miter lim="800000"/>
              </a:ln>
              <a:effectLst/>
            </p:spPr>
            <p:txBody>
              <a:bodyPr vert="vert270"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Surgery</a:t>
                </a:r>
              </a:p>
            </p:txBody>
          </p:sp>
          <p:grpSp>
            <p:nvGrpSpPr>
              <p:cNvPr id="24" name="Group 23">
                <a:extLst>
                  <a:ext uri="{FF2B5EF4-FFF2-40B4-BE49-F238E27FC236}">
                    <a16:creationId xmlns:a16="http://schemas.microsoft.com/office/drawing/2014/main" id="{7A38890C-8656-C562-29F7-897FDA4177A4}"/>
                  </a:ext>
                </a:extLst>
              </p:cNvPr>
              <p:cNvGrpSpPr/>
              <p:nvPr/>
            </p:nvGrpSpPr>
            <p:grpSpPr>
              <a:xfrm>
                <a:off x="9413638" y="2299243"/>
                <a:ext cx="2042006" cy="894180"/>
                <a:chOff x="9413638" y="3163572"/>
                <a:chExt cx="2042006" cy="894180"/>
              </a:xfrm>
            </p:grpSpPr>
            <p:sp>
              <p:nvSpPr>
                <p:cNvPr id="30" name="Round Same-side Corner of Rectangle 9">
                  <a:extLst>
                    <a:ext uri="{FF2B5EF4-FFF2-40B4-BE49-F238E27FC236}">
                      <a16:creationId xmlns:a16="http://schemas.microsoft.com/office/drawing/2014/main" id="{7F49CAC3-EBC0-1FA1-FB05-7AAC763F6F1C}"/>
                    </a:ext>
                  </a:extLst>
                </p:cNvPr>
                <p:cNvSpPr/>
                <p:nvPr/>
              </p:nvSpPr>
              <p:spPr>
                <a:xfrm>
                  <a:off x="9413638" y="3597822"/>
                  <a:ext cx="2042006" cy="459930"/>
                </a:xfrm>
                <a:prstGeom prst="rect">
                  <a:avLst/>
                </a:prstGeom>
                <a:solidFill>
                  <a:srgbClr val="EFF1F4"/>
                </a:solidFill>
                <a:ln w="12700" cap="flat" cmpd="sng" algn="ctr">
                  <a:noFill/>
                  <a:prstDash val="solid"/>
                  <a:miter lim="800000"/>
                </a:ln>
                <a:effectLst/>
              </p:spPr>
              <p:txBody>
                <a:bodyPr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Post-surgery</a:t>
                  </a:r>
                  <a:b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br>
                  <a:r>
                    <a:rPr kumimoji="0" lang="en-GB" sz="1200" b="0" i="0" u="none" strike="noStrike" kern="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follow-up visits**</a:t>
                  </a:r>
                </a:p>
              </p:txBody>
            </p:sp>
            <p:sp>
              <p:nvSpPr>
                <p:cNvPr id="53" name="Round Same-side Corner of Rectangle 9">
                  <a:extLst>
                    <a:ext uri="{FF2B5EF4-FFF2-40B4-BE49-F238E27FC236}">
                      <a16:creationId xmlns:a16="http://schemas.microsoft.com/office/drawing/2014/main" id="{4769C52A-3F13-54C1-E165-7789CAE62E68}"/>
                    </a:ext>
                  </a:extLst>
                </p:cNvPr>
                <p:cNvSpPr/>
                <p:nvPr/>
              </p:nvSpPr>
              <p:spPr>
                <a:xfrm>
                  <a:off x="9413639" y="3163572"/>
                  <a:ext cx="2042005" cy="426203"/>
                </a:xfrm>
                <a:prstGeom prst="rect">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Investigator choice of adjuvant treatment</a:t>
                  </a:r>
                  <a:endParaRPr kumimoji="0" lang="en-GB" sz="1200" b="0" i="0" u="none" strike="noStrike" kern="0" cap="none" spc="0" normalizeH="0" baseline="3000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p:txBody>
            </p:sp>
          </p:grpSp>
        </p:grpSp>
        <p:sp>
          <p:nvSpPr>
            <p:cNvPr id="2" name="TextBox 1">
              <a:extLst>
                <a:ext uri="{FF2B5EF4-FFF2-40B4-BE49-F238E27FC236}">
                  <a16:creationId xmlns:a16="http://schemas.microsoft.com/office/drawing/2014/main" id="{29780284-306D-39E7-F716-1D1410EFA135}"/>
                </a:ext>
              </a:extLst>
            </p:cNvPr>
            <p:cNvSpPr txBox="1">
              <a:spLocks/>
            </p:cNvSpPr>
            <p:nvPr/>
          </p:nvSpPr>
          <p:spPr>
            <a:xfrm>
              <a:off x="9343002" y="3072348"/>
              <a:ext cx="2183277" cy="830997"/>
            </a:xfrm>
            <a:prstGeom prst="rect">
              <a:avLst/>
            </a:prstGeom>
            <a:solidFill>
              <a:schemeClr val="bg1"/>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8764"/>
                  </a:solidFill>
                  <a:effectLst/>
                  <a:uLnTx/>
                  <a:uFillTx/>
                  <a:latin typeface="Calibri" panose="020F0502020204030204" pitchFamily="34" charset="0"/>
                  <a:ea typeface="MS PGothic" charset="0"/>
                  <a:cs typeface="Calibri" panose="020F0502020204030204" pitchFamily="34" charset="0"/>
                </a:rPr>
                <a:t>Sponsor-supplied adjuvant osi was available for eligible patients who completed surgery in all arms</a:t>
              </a:r>
              <a:r>
                <a:rPr kumimoji="0" lang="en-GB" sz="1200" b="0" i="0" u="none" strike="noStrike" kern="0" cap="none" spc="0" normalizeH="0" baseline="30000" noProof="0" dirty="0">
                  <a:ln>
                    <a:noFill/>
                  </a:ln>
                  <a:solidFill>
                    <a:srgbClr val="008764"/>
                  </a:solidFill>
                  <a:effectLst/>
                  <a:uLnTx/>
                  <a:uFillTx/>
                  <a:latin typeface="Calibri" panose="020F0502020204030204" pitchFamily="34" charset="0"/>
                  <a:ea typeface="MS PGothic" charset="0"/>
                  <a:cs typeface="Calibri" panose="020F0502020204030204" pitchFamily="34" charset="0"/>
                </a:rPr>
                <a:t>††</a:t>
              </a:r>
              <a:endParaRPr kumimoji="0" lang="en-US" sz="1200" b="0" i="0" u="none" strike="noStrike" kern="1200" cap="none" spc="0" normalizeH="0" baseline="30000" noProof="0" dirty="0">
                <a:ln>
                  <a:noFill/>
                </a:ln>
                <a:solidFill>
                  <a:srgbClr val="008764"/>
                </a:solidFill>
                <a:effectLst/>
                <a:uLnTx/>
                <a:uFillTx/>
                <a:latin typeface="Calibri" panose="020F0502020204030204" pitchFamily="34" charset="0"/>
                <a:ea typeface="MS PGothic" charset="0"/>
                <a:cs typeface="Calibri" panose="020F0502020204030204" pitchFamily="34" charset="0"/>
              </a:endParaRPr>
            </a:p>
          </p:txBody>
        </p:sp>
      </p:grpSp>
      <p:sp>
        <p:nvSpPr>
          <p:cNvPr id="10" name="Title 1">
            <a:extLst>
              <a:ext uri="{FF2B5EF4-FFF2-40B4-BE49-F238E27FC236}">
                <a16:creationId xmlns:a16="http://schemas.microsoft.com/office/drawing/2014/main" id="{1DDE5527-AF65-49C4-7CB4-2CFA2A13497B}"/>
              </a:ext>
            </a:extLst>
          </p:cNvPr>
          <p:cNvSpPr txBox="1">
            <a:spLocks/>
          </p:cNvSpPr>
          <p:nvPr/>
        </p:nvSpPr>
        <p:spPr>
          <a:xfrm>
            <a:off x="7898673" y="115861"/>
            <a:ext cx="174172" cy="269965"/>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sngStrike" kern="1200" cap="none" spc="0" normalizeH="0" baseline="0" noProof="0" dirty="0">
              <a:ln>
                <a:noFill/>
              </a:ln>
              <a:solidFill>
                <a:srgbClr val="008764"/>
              </a:solidFill>
              <a:effectLst/>
              <a:uLnTx/>
              <a:uFillTx/>
              <a:latin typeface="Calibri" panose="020F0502020204030204" pitchFamily="34" charset="0"/>
              <a:ea typeface="+mj-ea"/>
              <a:cs typeface="Calibri" panose="020F0502020204030204" pitchFamily="34" charset="0"/>
            </a:endParaRPr>
          </a:p>
        </p:txBody>
      </p:sp>
      <p:sp>
        <p:nvSpPr>
          <p:cNvPr id="14" name="Title 1">
            <a:extLst>
              <a:ext uri="{FF2B5EF4-FFF2-40B4-BE49-F238E27FC236}">
                <a16:creationId xmlns:a16="http://schemas.microsoft.com/office/drawing/2014/main" id="{7B6F0E9C-F6C6-B132-A0FC-AEF6921D2A13}"/>
              </a:ext>
            </a:extLst>
          </p:cNvPr>
          <p:cNvSpPr txBox="1">
            <a:spLocks/>
          </p:cNvSpPr>
          <p:nvPr/>
        </p:nvSpPr>
        <p:spPr>
          <a:xfrm>
            <a:off x="776374" y="175731"/>
            <a:ext cx="10972800" cy="836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002F6C"/>
                </a:solidFill>
                <a:effectLst/>
                <a:uLnTx/>
                <a:uFillTx/>
                <a:latin typeface="Calibri" panose="020F0502020204030204" pitchFamily="34" charset="0"/>
                <a:ea typeface="+mj-ea"/>
                <a:cs typeface="Calibri" panose="020F0502020204030204" pitchFamily="34" charset="0"/>
              </a:rPr>
              <a:t>NeoADAURA</a:t>
            </a:r>
            <a:endParaRPr kumimoji="0" lang="en-GB" sz="2800" b="1" i="0" u="none" strike="noStrike" kern="1200" cap="none" spc="0" normalizeH="0" baseline="0" noProof="0" dirty="0">
              <a:ln>
                <a:noFill/>
              </a:ln>
              <a:solidFill>
                <a:srgbClr val="002F6C"/>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582903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7F2CB9CD-18F7-29AB-6E77-D9A98E356DBC}"/>
              </a:ext>
            </a:extLst>
          </p:cNvPr>
          <p:cNvSpPr txBox="1"/>
          <p:nvPr/>
        </p:nvSpPr>
        <p:spPr>
          <a:xfrm>
            <a:off x="640079" y="973554"/>
            <a:ext cx="10998423" cy="462747"/>
          </a:xfrm>
          <a:prstGeom prst="rect">
            <a:avLst/>
          </a:prstGeom>
          <a:noFill/>
          <a:ln w="38100">
            <a:solidFill>
              <a:srgbClr val="008764"/>
            </a:solid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b="1">
                <a:solidFill>
                  <a:schemeClr val="bg1"/>
                </a:solidFill>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The MPR rate was statistically significantly higher with both osi-containing regimens</a:t>
            </a:r>
            <a:endParaRPr kumimoji="0" lang="en-US" sz="18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p:txBody>
      </p:sp>
      <p:sp>
        <p:nvSpPr>
          <p:cNvPr id="8" name="TextBox 7">
            <a:extLst>
              <a:ext uri="{FF2B5EF4-FFF2-40B4-BE49-F238E27FC236}">
                <a16:creationId xmlns:a16="http://schemas.microsoft.com/office/drawing/2014/main" id="{B0670CD7-E1F5-1D9A-F452-149BCC80E9C0}"/>
              </a:ext>
            </a:extLst>
          </p:cNvPr>
          <p:cNvSpPr txBox="1"/>
          <p:nvPr/>
        </p:nvSpPr>
        <p:spPr>
          <a:xfrm>
            <a:off x="6460905" y="6399870"/>
            <a:ext cx="3738784" cy="276999"/>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CI, confidence interval; CTx, chemotherapy; EGFR, epidermal growth factor receptor; </a:t>
            </a:r>
            <a:r>
              <a:rPr kumimoji="0" lang="en-US" sz="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Arial Unicode MS" panose="020B0604020202020204" pitchFamily="34" charset="-128"/>
                <a:cs typeface="Calibri" panose="020F0502020204030204" pitchFamily="34" charset="0"/>
                <a:sym typeface="Arial Narrow"/>
              </a:rPr>
              <a:t>Ex19del, Exon 19 deletion</a:t>
            </a:r>
            <a:r>
              <a:rPr kumimoji="0" lang="en-US" sz="6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 IASLC, International Association for the Study of Lung Cancer; mono, monotherapy; MPR, major pathological response; OR, odds ratio; osi, osimertinib; PBO, placebo</a:t>
            </a:r>
          </a:p>
        </p:txBody>
      </p:sp>
      <p:graphicFrame>
        <p:nvGraphicFramePr>
          <p:cNvPr id="10" name="Chart 9">
            <a:extLst>
              <a:ext uri="{FF2B5EF4-FFF2-40B4-BE49-F238E27FC236}">
                <a16:creationId xmlns:a16="http://schemas.microsoft.com/office/drawing/2014/main" id="{7BA9799A-7153-DF68-3914-5999E60265D5}"/>
              </a:ext>
            </a:extLst>
          </p:cNvPr>
          <p:cNvGraphicFramePr/>
          <p:nvPr/>
        </p:nvGraphicFramePr>
        <p:xfrm>
          <a:off x="2548982" y="1673421"/>
          <a:ext cx="7551948" cy="418369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47BF966-60E4-7553-E797-0C4E0C57B555}"/>
              </a:ext>
            </a:extLst>
          </p:cNvPr>
          <p:cNvSpPr txBox="1"/>
          <p:nvPr/>
        </p:nvSpPr>
        <p:spPr>
          <a:xfrm>
            <a:off x="4670799" y="1737877"/>
            <a:ext cx="3498177" cy="542062"/>
          </a:xfrm>
          <a:prstGeom prst="rect">
            <a:avLst/>
          </a:prstGeom>
          <a:noFill/>
        </p:spPr>
        <p:txBody>
          <a:bodyPr wrap="square" lIns="0" tIns="0" rIns="0" bIns="7200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Difference, 24% </a:t>
            </a:r>
            <a:r>
              <a:rPr kumimoji="0" lang="it-IT"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(95% CI 15, 32);</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400" b="1"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OR, 19.8 </a:t>
            </a:r>
            <a:r>
              <a:rPr kumimoji="0" lang="it-IT"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a:t>
            </a:r>
            <a:r>
              <a:rPr kumimoji="0" lang="pl-PL"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95.002% CI 4.6</a:t>
            </a:r>
            <a: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a:t>
            </a:r>
            <a:r>
              <a:rPr kumimoji="0" lang="pl-PL"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 85.3</a:t>
            </a:r>
            <a: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a:t>
            </a:r>
            <a:r>
              <a:rPr kumimoji="0" lang="it-IT"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 </a:t>
            </a:r>
            <a:r>
              <a:rPr kumimoji="0" lang="it-IT" sz="1400" b="1"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p&lt;0.0001</a:t>
            </a:r>
            <a:endParaRPr kumimoji="0" lang="en-GB" sz="1400" b="1"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endParaRPr>
          </a:p>
        </p:txBody>
      </p:sp>
      <p:sp>
        <p:nvSpPr>
          <p:cNvPr id="13" name="Rectangle 12">
            <a:extLst>
              <a:ext uri="{FF2B5EF4-FFF2-40B4-BE49-F238E27FC236}">
                <a16:creationId xmlns:a16="http://schemas.microsoft.com/office/drawing/2014/main" id="{02B87EFB-608F-05B7-580C-7CD1B21217CC}"/>
              </a:ext>
            </a:extLst>
          </p:cNvPr>
          <p:cNvSpPr/>
          <p:nvPr/>
        </p:nvSpPr>
        <p:spPr>
          <a:xfrm rot="16200000">
            <a:off x="2003325" y="3282705"/>
            <a:ext cx="1103069" cy="21544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rgbClr val="9DB0AC">
                    <a:lumMod val="10000"/>
                  </a:srgbClr>
                </a:solidFill>
                <a:latin typeface="Arial" panose="020B0604020202020204" pitchFamily="34" charset="0"/>
                <a:ea typeface="+mn-ea"/>
                <a:cs typeface="Arial" panose="020B0604020202020204" pitchFamily="34" charset="0"/>
              </a:defRPr>
            </a:pPr>
            <a:r>
              <a:rPr kumimoji="0" lang="en-US" sz="14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rPr>
              <a:t>MPR rate, %</a:t>
            </a:r>
            <a:endParaRPr kumimoji="0" lang="en-GB" sz="14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S PGothic" charset="0"/>
              <a:cs typeface="Calibri" panose="020F0502020204030204" pitchFamily="34" charset="0"/>
            </a:endParaRPr>
          </a:p>
        </p:txBody>
      </p:sp>
      <p:sp>
        <p:nvSpPr>
          <p:cNvPr id="14" name="TextBox 13">
            <a:extLst>
              <a:ext uri="{FF2B5EF4-FFF2-40B4-BE49-F238E27FC236}">
                <a16:creationId xmlns:a16="http://schemas.microsoft.com/office/drawing/2014/main" id="{91A2EBB9-B7DD-B4BB-C903-DDF78F6EA2DD}"/>
              </a:ext>
            </a:extLst>
          </p:cNvPr>
          <p:cNvSpPr txBox="1"/>
          <p:nvPr/>
        </p:nvSpPr>
        <p:spPr>
          <a:xfrm>
            <a:off x="5890163" y="2423260"/>
            <a:ext cx="3397197" cy="503590"/>
          </a:xfrm>
          <a:prstGeom prst="rect">
            <a:avLst/>
          </a:prstGeom>
          <a:noFill/>
        </p:spPr>
        <p:txBody>
          <a:bodyPr wrap="square" lIns="0" tIns="0" rIns="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Difference, 23% </a:t>
            </a:r>
            <a:r>
              <a:rPr kumimoji="0" lang="it-IT"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(95% CI 15, 32);</a:t>
            </a:r>
            <a:br>
              <a:rPr kumimoji="0" lang="en-GB"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br>
            <a:r>
              <a:rPr kumimoji="0" lang="en-GB"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OR, 19.3 </a:t>
            </a:r>
            <a:r>
              <a:rPr kumimoji="0" lang="it-IT"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(99.9% CI 1.7, 217.4); </a:t>
            </a:r>
            <a:r>
              <a:rPr kumimoji="0" lang="it-IT"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p&lt;0.0001</a:t>
            </a:r>
            <a:endParaRPr kumimoji="0" lang="en-GB" sz="1400" b="1"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endParaRPr>
          </a:p>
        </p:txBody>
      </p:sp>
      <p:sp>
        <p:nvSpPr>
          <p:cNvPr id="15" name="Right Bracket 14">
            <a:extLst>
              <a:ext uri="{FF2B5EF4-FFF2-40B4-BE49-F238E27FC236}">
                <a16:creationId xmlns:a16="http://schemas.microsoft.com/office/drawing/2014/main" id="{4E913CC1-0C7C-8BB7-CD6C-6889E9895F71}"/>
              </a:ext>
            </a:extLst>
          </p:cNvPr>
          <p:cNvSpPr/>
          <p:nvPr/>
        </p:nvSpPr>
        <p:spPr>
          <a:xfrm rot="16200000">
            <a:off x="7536769" y="1829272"/>
            <a:ext cx="103987" cy="2337749"/>
          </a:xfrm>
          <a:prstGeom prst="rightBracket">
            <a:avLst>
              <a:gd name="adj" fmla="val 0"/>
            </a:avLst>
          </a:prstGeom>
          <a:ln w="19050">
            <a:solidFill>
              <a:srgbClr val="2F93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Calibri" panose="020F0502020204030204" pitchFamily="34" charset="0"/>
              <a:ea typeface="+mn-ea"/>
              <a:cs typeface="Calibri" panose="020F0502020204030204" pitchFamily="34" charset="0"/>
            </a:endParaRPr>
          </a:p>
        </p:txBody>
      </p:sp>
      <p:sp>
        <p:nvSpPr>
          <p:cNvPr id="16" name="Right Bracket 15">
            <a:extLst>
              <a:ext uri="{FF2B5EF4-FFF2-40B4-BE49-F238E27FC236}">
                <a16:creationId xmlns:a16="http://schemas.microsoft.com/office/drawing/2014/main" id="{E8BCDC7D-4BDE-2A15-FC7E-5CD9C1E606D5}"/>
              </a:ext>
            </a:extLst>
          </p:cNvPr>
          <p:cNvSpPr/>
          <p:nvPr/>
        </p:nvSpPr>
        <p:spPr>
          <a:xfrm rot="16200000">
            <a:off x="6425869" y="68902"/>
            <a:ext cx="103004" cy="4560531"/>
          </a:xfrm>
          <a:prstGeom prst="rightBracket">
            <a:avLst>
              <a:gd name="adj" fmla="val 0"/>
            </a:avLst>
          </a:prstGeom>
          <a:ln w="19050">
            <a:solidFill>
              <a:srgbClr val="253C7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25" name="Group 24">
            <a:extLst>
              <a:ext uri="{FF2B5EF4-FFF2-40B4-BE49-F238E27FC236}">
                <a16:creationId xmlns:a16="http://schemas.microsoft.com/office/drawing/2014/main" id="{BEC09168-B4A3-3284-3636-1FA61B1CAD2F}"/>
              </a:ext>
            </a:extLst>
          </p:cNvPr>
          <p:cNvGrpSpPr/>
          <p:nvPr/>
        </p:nvGrpSpPr>
        <p:grpSpPr>
          <a:xfrm>
            <a:off x="11420662" y="201880"/>
            <a:ext cx="514065" cy="698352"/>
            <a:chOff x="1476305" y="3300069"/>
            <a:chExt cx="270696" cy="367738"/>
          </a:xfrm>
          <a:solidFill>
            <a:schemeClr val="bg1"/>
          </a:solidFill>
        </p:grpSpPr>
        <p:sp>
          <p:nvSpPr>
            <p:cNvPr id="26" name="Freeform 85">
              <a:extLst>
                <a:ext uri="{FF2B5EF4-FFF2-40B4-BE49-F238E27FC236}">
                  <a16:creationId xmlns:a16="http://schemas.microsoft.com/office/drawing/2014/main" id="{332B501F-98EE-72C2-C9F4-BC089F50E1E4}"/>
                </a:ext>
              </a:extLst>
            </p:cNvPr>
            <p:cNvSpPr>
              <a:spLocks/>
            </p:cNvSpPr>
            <p:nvPr/>
          </p:nvSpPr>
          <p:spPr bwMode="auto">
            <a:xfrm>
              <a:off x="1476305" y="3300069"/>
              <a:ext cx="270696" cy="367738"/>
            </a:xfrm>
            <a:custGeom>
              <a:avLst/>
              <a:gdLst>
                <a:gd name="T0" fmla="*/ 19 w 45"/>
                <a:gd name="T1" fmla="*/ 41 h 61"/>
                <a:gd name="T2" fmla="*/ 19 w 45"/>
                <a:gd name="T3" fmla="*/ 44 h 61"/>
                <a:gd name="T4" fmla="*/ 29 w 45"/>
                <a:gd name="T5" fmla="*/ 45 h 61"/>
                <a:gd name="T6" fmla="*/ 9 w 45"/>
                <a:gd name="T7" fmla="*/ 44 h 61"/>
                <a:gd name="T8" fmla="*/ 9 w 45"/>
                <a:gd name="T9" fmla="*/ 23 h 61"/>
                <a:gd name="T10" fmla="*/ 19 w 45"/>
                <a:gd name="T11" fmla="*/ 21 h 61"/>
                <a:gd name="T12" fmla="*/ 21 w 45"/>
                <a:gd name="T13" fmla="*/ 21 h 61"/>
                <a:gd name="T14" fmla="*/ 23 w 45"/>
                <a:gd name="T15" fmla="*/ 25 h 61"/>
                <a:gd name="T16" fmla="*/ 22 w 45"/>
                <a:gd name="T17" fmla="*/ 27 h 61"/>
                <a:gd name="T18" fmla="*/ 23 w 45"/>
                <a:gd name="T19" fmla="*/ 29 h 61"/>
                <a:gd name="T20" fmla="*/ 31 w 45"/>
                <a:gd name="T21" fmla="*/ 26 h 61"/>
                <a:gd name="T22" fmla="*/ 31 w 45"/>
                <a:gd name="T23" fmla="*/ 23 h 61"/>
                <a:gd name="T24" fmla="*/ 29 w 45"/>
                <a:gd name="T25" fmla="*/ 23 h 61"/>
                <a:gd name="T26" fmla="*/ 26 w 45"/>
                <a:gd name="T27" fmla="*/ 19 h 61"/>
                <a:gd name="T28" fmla="*/ 28 w 45"/>
                <a:gd name="T29" fmla="*/ 18 h 61"/>
                <a:gd name="T30" fmla="*/ 24 w 45"/>
                <a:gd name="T31" fmla="*/ 8 h 61"/>
                <a:gd name="T32" fmla="*/ 22 w 45"/>
                <a:gd name="T33" fmla="*/ 8 h 61"/>
                <a:gd name="T34" fmla="*/ 19 w 45"/>
                <a:gd name="T35" fmla="*/ 4 h 61"/>
                <a:gd name="T36" fmla="*/ 20 w 45"/>
                <a:gd name="T37" fmla="*/ 3 h 61"/>
                <a:gd name="T38" fmla="*/ 20 w 45"/>
                <a:gd name="T39" fmla="*/ 0 h 61"/>
                <a:gd name="T40" fmla="*/ 11 w 45"/>
                <a:gd name="T41" fmla="*/ 4 h 61"/>
                <a:gd name="T42" fmla="*/ 12 w 45"/>
                <a:gd name="T43" fmla="*/ 6 h 61"/>
                <a:gd name="T44" fmla="*/ 14 w 45"/>
                <a:gd name="T45" fmla="*/ 6 h 61"/>
                <a:gd name="T46" fmla="*/ 16 w 45"/>
                <a:gd name="T47" fmla="*/ 10 h 61"/>
                <a:gd name="T48" fmla="*/ 15 w 45"/>
                <a:gd name="T49" fmla="*/ 12 h 61"/>
                <a:gd name="T50" fmla="*/ 15 w 45"/>
                <a:gd name="T51" fmla="*/ 14 h 61"/>
                <a:gd name="T52" fmla="*/ 0 w 45"/>
                <a:gd name="T53" fmla="*/ 33 h 61"/>
                <a:gd name="T54" fmla="*/ 15 w 45"/>
                <a:gd name="T55" fmla="*/ 52 h 61"/>
                <a:gd name="T56" fmla="*/ 8 w 45"/>
                <a:gd name="T57" fmla="*/ 55 h 61"/>
                <a:gd name="T58" fmla="*/ 32 w 45"/>
                <a:gd name="T59" fmla="*/ 61 h 61"/>
                <a:gd name="T60" fmla="*/ 25 w 45"/>
                <a:gd name="T61" fmla="*/ 55 h 61"/>
                <a:gd name="T62" fmla="*/ 34 w 45"/>
                <a:gd name="T63" fmla="*/ 47 h 61"/>
                <a:gd name="T64" fmla="*/ 45 w 45"/>
                <a:gd name="T65" fmla="*/ 45 h 61"/>
                <a:gd name="T66" fmla="*/ 45 w 45"/>
                <a:gd name="T67" fmla="*/ 4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61">
                  <a:moveTo>
                    <a:pt x="45" y="41"/>
                  </a:moveTo>
                  <a:cubicBezTo>
                    <a:pt x="19" y="41"/>
                    <a:pt x="19" y="41"/>
                    <a:pt x="19" y="41"/>
                  </a:cubicBezTo>
                  <a:cubicBezTo>
                    <a:pt x="19" y="41"/>
                    <a:pt x="19" y="41"/>
                    <a:pt x="19" y="41"/>
                  </a:cubicBezTo>
                  <a:cubicBezTo>
                    <a:pt x="19" y="44"/>
                    <a:pt x="19" y="44"/>
                    <a:pt x="19" y="44"/>
                  </a:cubicBezTo>
                  <a:cubicBezTo>
                    <a:pt x="19" y="45"/>
                    <a:pt x="19" y="45"/>
                    <a:pt x="19" y="45"/>
                  </a:cubicBezTo>
                  <a:cubicBezTo>
                    <a:pt x="29" y="45"/>
                    <a:pt x="29" y="45"/>
                    <a:pt x="29" y="45"/>
                  </a:cubicBezTo>
                  <a:cubicBezTo>
                    <a:pt x="26" y="47"/>
                    <a:pt x="23" y="48"/>
                    <a:pt x="20" y="48"/>
                  </a:cubicBezTo>
                  <a:cubicBezTo>
                    <a:pt x="16" y="48"/>
                    <a:pt x="12" y="47"/>
                    <a:pt x="9" y="44"/>
                  </a:cubicBezTo>
                  <a:cubicBezTo>
                    <a:pt x="6" y="41"/>
                    <a:pt x="5" y="37"/>
                    <a:pt x="5" y="33"/>
                  </a:cubicBezTo>
                  <a:cubicBezTo>
                    <a:pt x="5" y="29"/>
                    <a:pt x="6" y="25"/>
                    <a:pt x="9" y="23"/>
                  </a:cubicBezTo>
                  <a:cubicBezTo>
                    <a:pt x="11" y="20"/>
                    <a:pt x="14" y="19"/>
                    <a:pt x="17" y="18"/>
                  </a:cubicBezTo>
                  <a:cubicBezTo>
                    <a:pt x="19" y="21"/>
                    <a:pt x="19" y="21"/>
                    <a:pt x="19" y="21"/>
                  </a:cubicBezTo>
                  <a:cubicBezTo>
                    <a:pt x="19" y="22"/>
                    <a:pt x="19" y="22"/>
                    <a:pt x="20" y="22"/>
                  </a:cubicBezTo>
                  <a:cubicBezTo>
                    <a:pt x="21" y="21"/>
                    <a:pt x="21" y="21"/>
                    <a:pt x="21" y="21"/>
                  </a:cubicBezTo>
                  <a:cubicBezTo>
                    <a:pt x="21" y="21"/>
                    <a:pt x="21" y="21"/>
                    <a:pt x="22" y="22"/>
                  </a:cubicBezTo>
                  <a:cubicBezTo>
                    <a:pt x="23" y="25"/>
                    <a:pt x="23" y="25"/>
                    <a:pt x="23" y="25"/>
                  </a:cubicBezTo>
                  <a:cubicBezTo>
                    <a:pt x="24" y="26"/>
                    <a:pt x="23" y="26"/>
                    <a:pt x="23" y="26"/>
                  </a:cubicBezTo>
                  <a:cubicBezTo>
                    <a:pt x="22" y="27"/>
                    <a:pt x="22" y="27"/>
                    <a:pt x="22" y="27"/>
                  </a:cubicBezTo>
                  <a:cubicBezTo>
                    <a:pt x="22" y="27"/>
                    <a:pt x="22" y="27"/>
                    <a:pt x="22" y="27"/>
                  </a:cubicBezTo>
                  <a:cubicBezTo>
                    <a:pt x="23" y="29"/>
                    <a:pt x="23" y="29"/>
                    <a:pt x="23" y="29"/>
                  </a:cubicBezTo>
                  <a:cubicBezTo>
                    <a:pt x="23" y="30"/>
                    <a:pt x="23" y="30"/>
                    <a:pt x="23" y="30"/>
                  </a:cubicBezTo>
                  <a:cubicBezTo>
                    <a:pt x="31" y="26"/>
                    <a:pt x="31" y="26"/>
                    <a:pt x="31" y="26"/>
                  </a:cubicBezTo>
                  <a:cubicBezTo>
                    <a:pt x="32" y="26"/>
                    <a:pt x="32" y="25"/>
                    <a:pt x="32" y="25"/>
                  </a:cubicBezTo>
                  <a:cubicBezTo>
                    <a:pt x="31" y="23"/>
                    <a:pt x="31" y="23"/>
                    <a:pt x="31" y="23"/>
                  </a:cubicBezTo>
                  <a:cubicBezTo>
                    <a:pt x="31" y="23"/>
                    <a:pt x="30" y="23"/>
                    <a:pt x="30" y="23"/>
                  </a:cubicBezTo>
                  <a:cubicBezTo>
                    <a:pt x="29" y="23"/>
                    <a:pt x="29" y="23"/>
                    <a:pt x="29" y="23"/>
                  </a:cubicBezTo>
                  <a:cubicBezTo>
                    <a:pt x="29" y="24"/>
                    <a:pt x="28" y="23"/>
                    <a:pt x="28" y="23"/>
                  </a:cubicBezTo>
                  <a:cubicBezTo>
                    <a:pt x="26" y="19"/>
                    <a:pt x="26" y="19"/>
                    <a:pt x="26" y="19"/>
                  </a:cubicBezTo>
                  <a:cubicBezTo>
                    <a:pt x="26" y="19"/>
                    <a:pt x="26" y="19"/>
                    <a:pt x="27" y="19"/>
                  </a:cubicBezTo>
                  <a:cubicBezTo>
                    <a:pt x="28" y="18"/>
                    <a:pt x="28" y="18"/>
                    <a:pt x="28" y="18"/>
                  </a:cubicBezTo>
                  <a:cubicBezTo>
                    <a:pt x="28" y="18"/>
                    <a:pt x="28" y="18"/>
                    <a:pt x="28" y="17"/>
                  </a:cubicBezTo>
                  <a:cubicBezTo>
                    <a:pt x="24" y="8"/>
                    <a:pt x="24" y="8"/>
                    <a:pt x="24" y="8"/>
                  </a:cubicBezTo>
                  <a:cubicBezTo>
                    <a:pt x="23" y="8"/>
                    <a:pt x="23" y="8"/>
                    <a:pt x="23" y="8"/>
                  </a:cubicBezTo>
                  <a:cubicBezTo>
                    <a:pt x="22" y="8"/>
                    <a:pt x="22" y="8"/>
                    <a:pt x="22" y="8"/>
                  </a:cubicBezTo>
                  <a:cubicBezTo>
                    <a:pt x="21" y="8"/>
                    <a:pt x="21" y="8"/>
                    <a:pt x="21" y="8"/>
                  </a:cubicBezTo>
                  <a:cubicBezTo>
                    <a:pt x="19" y="4"/>
                    <a:pt x="19" y="4"/>
                    <a:pt x="19" y="4"/>
                  </a:cubicBezTo>
                  <a:cubicBezTo>
                    <a:pt x="19" y="4"/>
                    <a:pt x="19" y="4"/>
                    <a:pt x="19" y="3"/>
                  </a:cubicBezTo>
                  <a:cubicBezTo>
                    <a:pt x="20" y="3"/>
                    <a:pt x="20" y="3"/>
                    <a:pt x="20" y="3"/>
                  </a:cubicBezTo>
                  <a:cubicBezTo>
                    <a:pt x="21" y="3"/>
                    <a:pt x="21" y="2"/>
                    <a:pt x="21" y="2"/>
                  </a:cubicBezTo>
                  <a:cubicBezTo>
                    <a:pt x="20" y="0"/>
                    <a:pt x="20" y="0"/>
                    <a:pt x="20" y="0"/>
                  </a:cubicBezTo>
                  <a:cubicBezTo>
                    <a:pt x="20" y="0"/>
                    <a:pt x="19" y="0"/>
                    <a:pt x="19" y="0"/>
                  </a:cubicBezTo>
                  <a:cubicBezTo>
                    <a:pt x="11" y="4"/>
                    <a:pt x="11" y="4"/>
                    <a:pt x="11" y="4"/>
                  </a:cubicBezTo>
                  <a:cubicBezTo>
                    <a:pt x="11" y="4"/>
                    <a:pt x="11" y="4"/>
                    <a:pt x="11" y="5"/>
                  </a:cubicBezTo>
                  <a:cubicBezTo>
                    <a:pt x="12" y="6"/>
                    <a:pt x="12" y="6"/>
                    <a:pt x="12" y="6"/>
                  </a:cubicBezTo>
                  <a:cubicBezTo>
                    <a:pt x="12" y="7"/>
                    <a:pt x="12" y="7"/>
                    <a:pt x="13" y="7"/>
                  </a:cubicBezTo>
                  <a:cubicBezTo>
                    <a:pt x="14" y="6"/>
                    <a:pt x="14" y="6"/>
                    <a:pt x="14" y="6"/>
                  </a:cubicBezTo>
                  <a:cubicBezTo>
                    <a:pt x="14" y="6"/>
                    <a:pt x="14" y="6"/>
                    <a:pt x="14" y="7"/>
                  </a:cubicBezTo>
                  <a:cubicBezTo>
                    <a:pt x="16" y="10"/>
                    <a:pt x="16" y="10"/>
                    <a:pt x="16" y="10"/>
                  </a:cubicBezTo>
                  <a:cubicBezTo>
                    <a:pt x="16" y="11"/>
                    <a:pt x="16" y="11"/>
                    <a:pt x="16" y="11"/>
                  </a:cubicBezTo>
                  <a:cubicBezTo>
                    <a:pt x="15" y="12"/>
                    <a:pt x="15" y="12"/>
                    <a:pt x="15" y="12"/>
                  </a:cubicBezTo>
                  <a:cubicBezTo>
                    <a:pt x="15" y="12"/>
                    <a:pt x="14" y="12"/>
                    <a:pt x="15" y="12"/>
                  </a:cubicBezTo>
                  <a:cubicBezTo>
                    <a:pt x="15" y="14"/>
                    <a:pt x="15" y="14"/>
                    <a:pt x="15" y="14"/>
                  </a:cubicBezTo>
                  <a:cubicBezTo>
                    <a:pt x="12" y="15"/>
                    <a:pt x="9" y="17"/>
                    <a:pt x="6" y="19"/>
                  </a:cubicBezTo>
                  <a:cubicBezTo>
                    <a:pt x="2" y="23"/>
                    <a:pt x="0" y="28"/>
                    <a:pt x="0" y="33"/>
                  </a:cubicBezTo>
                  <a:cubicBezTo>
                    <a:pt x="0" y="38"/>
                    <a:pt x="2" y="43"/>
                    <a:pt x="6" y="47"/>
                  </a:cubicBezTo>
                  <a:cubicBezTo>
                    <a:pt x="9" y="50"/>
                    <a:pt x="12" y="51"/>
                    <a:pt x="15" y="52"/>
                  </a:cubicBezTo>
                  <a:cubicBezTo>
                    <a:pt x="15" y="55"/>
                    <a:pt x="15" y="55"/>
                    <a:pt x="15" y="55"/>
                  </a:cubicBezTo>
                  <a:cubicBezTo>
                    <a:pt x="8" y="55"/>
                    <a:pt x="8" y="55"/>
                    <a:pt x="8" y="55"/>
                  </a:cubicBezTo>
                  <a:cubicBezTo>
                    <a:pt x="8" y="61"/>
                    <a:pt x="8" y="61"/>
                    <a:pt x="8" y="61"/>
                  </a:cubicBezTo>
                  <a:cubicBezTo>
                    <a:pt x="32" y="61"/>
                    <a:pt x="32" y="61"/>
                    <a:pt x="32" y="61"/>
                  </a:cubicBezTo>
                  <a:cubicBezTo>
                    <a:pt x="32" y="55"/>
                    <a:pt x="32" y="55"/>
                    <a:pt x="32" y="55"/>
                  </a:cubicBezTo>
                  <a:cubicBezTo>
                    <a:pt x="25" y="55"/>
                    <a:pt x="25" y="55"/>
                    <a:pt x="25" y="55"/>
                  </a:cubicBezTo>
                  <a:cubicBezTo>
                    <a:pt x="25" y="52"/>
                    <a:pt x="25" y="52"/>
                    <a:pt x="25" y="52"/>
                  </a:cubicBezTo>
                  <a:cubicBezTo>
                    <a:pt x="28" y="51"/>
                    <a:pt x="31" y="50"/>
                    <a:pt x="34" y="47"/>
                  </a:cubicBezTo>
                  <a:cubicBezTo>
                    <a:pt x="34" y="47"/>
                    <a:pt x="34" y="46"/>
                    <a:pt x="35" y="45"/>
                  </a:cubicBezTo>
                  <a:cubicBezTo>
                    <a:pt x="45" y="45"/>
                    <a:pt x="45" y="45"/>
                    <a:pt x="45" y="45"/>
                  </a:cubicBezTo>
                  <a:cubicBezTo>
                    <a:pt x="45" y="45"/>
                    <a:pt x="45" y="45"/>
                    <a:pt x="45" y="44"/>
                  </a:cubicBezTo>
                  <a:cubicBezTo>
                    <a:pt x="45" y="41"/>
                    <a:pt x="45" y="41"/>
                    <a:pt x="45" y="41"/>
                  </a:cubicBezTo>
                  <a:cubicBezTo>
                    <a:pt x="45" y="41"/>
                    <a:pt x="45" y="41"/>
                    <a:pt x="4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8" name="Freeform 86">
              <a:extLst>
                <a:ext uri="{FF2B5EF4-FFF2-40B4-BE49-F238E27FC236}">
                  <a16:creationId xmlns:a16="http://schemas.microsoft.com/office/drawing/2014/main" id="{55A2FF67-BB9A-587C-369A-5F0BE2B8F62A}"/>
                </a:ext>
              </a:extLst>
            </p:cNvPr>
            <p:cNvSpPr>
              <a:spLocks/>
            </p:cNvSpPr>
            <p:nvPr/>
          </p:nvSpPr>
          <p:spPr bwMode="auto">
            <a:xfrm>
              <a:off x="1547810" y="3300069"/>
              <a:ext cx="38307" cy="17877"/>
            </a:xfrm>
            <a:custGeom>
              <a:avLst/>
              <a:gdLst>
                <a:gd name="T0" fmla="*/ 6 w 6"/>
                <a:gd name="T1" fmla="*/ 0 h 3"/>
                <a:gd name="T2" fmla="*/ 3 w 6"/>
                <a:gd name="T3" fmla="*/ 1 h 3"/>
                <a:gd name="T4" fmla="*/ 0 w 6"/>
                <a:gd name="T5" fmla="*/ 3 h 3"/>
                <a:gd name="T6" fmla="*/ 6 w 6"/>
                <a:gd name="T7" fmla="*/ 0 h 3"/>
              </a:gdLst>
              <a:ahLst/>
              <a:cxnLst>
                <a:cxn ang="0">
                  <a:pos x="T0" y="T1"/>
                </a:cxn>
                <a:cxn ang="0">
                  <a:pos x="T2" y="T3"/>
                </a:cxn>
                <a:cxn ang="0">
                  <a:pos x="T4" y="T5"/>
                </a:cxn>
                <a:cxn ang="0">
                  <a:pos x="T6" y="T7"/>
                </a:cxn>
              </a:cxnLst>
              <a:rect l="0" t="0" r="r" b="b"/>
              <a:pathLst>
                <a:path w="6" h="3">
                  <a:moveTo>
                    <a:pt x="6" y="0"/>
                  </a:moveTo>
                  <a:cubicBezTo>
                    <a:pt x="6" y="0"/>
                    <a:pt x="4" y="0"/>
                    <a:pt x="3" y="1"/>
                  </a:cubicBezTo>
                  <a:cubicBezTo>
                    <a:pt x="1" y="1"/>
                    <a:pt x="0" y="3"/>
                    <a:pt x="0" y="3"/>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9" name="Freeform 87">
              <a:extLst>
                <a:ext uri="{FF2B5EF4-FFF2-40B4-BE49-F238E27FC236}">
                  <a16:creationId xmlns:a16="http://schemas.microsoft.com/office/drawing/2014/main" id="{7B9C2981-9DD2-2F13-F261-50C9AD8DE7B2}"/>
                </a:ext>
              </a:extLst>
            </p:cNvPr>
            <p:cNvSpPr>
              <a:spLocks/>
            </p:cNvSpPr>
            <p:nvPr/>
          </p:nvSpPr>
          <p:spPr bwMode="auto">
            <a:xfrm>
              <a:off x="1626976" y="3463508"/>
              <a:ext cx="35752" cy="17877"/>
            </a:xfrm>
            <a:custGeom>
              <a:avLst/>
              <a:gdLst>
                <a:gd name="T0" fmla="*/ 3 w 6"/>
                <a:gd name="T1" fmla="*/ 2 h 3"/>
                <a:gd name="T2" fmla="*/ 5 w 6"/>
                <a:gd name="T3" fmla="*/ 0 h 3"/>
                <a:gd name="T4" fmla="*/ 0 w 6"/>
                <a:gd name="T5" fmla="*/ 2 h 3"/>
                <a:gd name="T6" fmla="*/ 3 w 6"/>
                <a:gd name="T7" fmla="*/ 2 h 3"/>
              </a:gdLst>
              <a:ahLst/>
              <a:cxnLst>
                <a:cxn ang="0">
                  <a:pos x="T0" y="T1"/>
                </a:cxn>
                <a:cxn ang="0">
                  <a:pos x="T2" y="T3"/>
                </a:cxn>
                <a:cxn ang="0">
                  <a:pos x="T4" y="T5"/>
                </a:cxn>
                <a:cxn ang="0">
                  <a:pos x="T6" y="T7"/>
                </a:cxn>
              </a:cxnLst>
              <a:rect l="0" t="0" r="r" b="b"/>
              <a:pathLst>
                <a:path w="6" h="3">
                  <a:moveTo>
                    <a:pt x="3" y="2"/>
                  </a:moveTo>
                  <a:cubicBezTo>
                    <a:pt x="5" y="1"/>
                    <a:pt x="6" y="0"/>
                    <a:pt x="5" y="0"/>
                  </a:cubicBezTo>
                  <a:cubicBezTo>
                    <a:pt x="0" y="2"/>
                    <a:pt x="0" y="2"/>
                    <a:pt x="0" y="2"/>
                  </a:cubicBezTo>
                  <a:cubicBezTo>
                    <a:pt x="0" y="3"/>
                    <a:pt x="1" y="3"/>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sp>
        <p:nvSpPr>
          <p:cNvPr id="2" name="TextBox 1">
            <a:extLst>
              <a:ext uri="{FF2B5EF4-FFF2-40B4-BE49-F238E27FC236}">
                <a16:creationId xmlns:a16="http://schemas.microsoft.com/office/drawing/2014/main" id="{4F93BA43-79AD-9472-C215-C576E2F3A7EE}"/>
              </a:ext>
            </a:extLst>
          </p:cNvPr>
          <p:cNvSpPr txBox="1"/>
          <p:nvPr/>
        </p:nvSpPr>
        <p:spPr>
          <a:xfrm>
            <a:off x="3568455" y="5435358"/>
            <a:ext cx="1257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Osi + CTx</a:t>
            </a:r>
            <a:b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br>
            <a:r>
              <a:rPr kumimoji="0" lang="en-GB"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rPr>
              <a:t>(n=121)</a:t>
            </a:r>
            <a:endParaRPr kumimoji="0" lang="en-US" sz="1400" b="0" i="0" u="none" strike="noStrike" kern="1200" cap="none" spc="0" normalizeH="0" baseline="0" noProof="0" dirty="0">
              <a:ln>
                <a:noFill/>
              </a:ln>
              <a:solidFill>
                <a:srgbClr val="253C7A"/>
              </a:solidFill>
              <a:effectLst/>
              <a:uLnTx/>
              <a:uFillTx/>
              <a:latin typeface="Calibri" panose="020F0502020204030204" pitchFamily="34" charset="0"/>
              <a:ea typeface="MS PGothic" charset="0"/>
              <a:cs typeface="Calibri" panose="020F0502020204030204" pitchFamily="34" charset="0"/>
            </a:endParaRPr>
          </a:p>
        </p:txBody>
      </p:sp>
      <p:sp>
        <p:nvSpPr>
          <p:cNvPr id="3" name="TextBox 2">
            <a:extLst>
              <a:ext uri="{FF2B5EF4-FFF2-40B4-BE49-F238E27FC236}">
                <a16:creationId xmlns:a16="http://schemas.microsoft.com/office/drawing/2014/main" id="{94F107BF-7BE1-2558-DC01-ADDD3B23D0F0}"/>
              </a:ext>
            </a:extLst>
          </p:cNvPr>
          <p:cNvSpPr txBox="1"/>
          <p:nvPr/>
        </p:nvSpPr>
        <p:spPr>
          <a:xfrm>
            <a:off x="5791237" y="5435358"/>
            <a:ext cx="1257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Osi mono</a:t>
            </a:r>
            <a:br>
              <a:rPr kumimoji="0" lang="en-GB"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br>
            <a:r>
              <a:rPr kumimoji="0" lang="en-GB"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rPr>
              <a:t>(n=117)</a:t>
            </a:r>
            <a:endParaRPr kumimoji="0" lang="en-US" sz="1400" b="0" i="0" u="none" strike="noStrike" kern="1200" cap="none" spc="0" normalizeH="0" baseline="0" noProof="0" dirty="0">
              <a:ln>
                <a:noFill/>
              </a:ln>
              <a:solidFill>
                <a:srgbClr val="2F93FB"/>
              </a:solidFill>
              <a:effectLst/>
              <a:uLnTx/>
              <a:uFillTx/>
              <a:latin typeface="Calibri" panose="020F0502020204030204" pitchFamily="34" charset="0"/>
              <a:ea typeface="MS PGothic" charset="0"/>
              <a:cs typeface="Calibri" panose="020F0502020204030204" pitchFamily="34" charset="0"/>
            </a:endParaRPr>
          </a:p>
        </p:txBody>
      </p:sp>
      <p:sp>
        <p:nvSpPr>
          <p:cNvPr id="4" name="TextBox 3">
            <a:extLst>
              <a:ext uri="{FF2B5EF4-FFF2-40B4-BE49-F238E27FC236}">
                <a16:creationId xmlns:a16="http://schemas.microsoft.com/office/drawing/2014/main" id="{960F3579-19D8-68F3-FDA2-4C7A3EE03F25}"/>
              </a:ext>
            </a:extLst>
          </p:cNvPr>
          <p:cNvSpPr txBox="1"/>
          <p:nvPr/>
        </p:nvSpPr>
        <p:spPr>
          <a:xfrm>
            <a:off x="8126446" y="5435358"/>
            <a:ext cx="1257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32B42"/>
                </a:solidFill>
                <a:effectLst/>
                <a:uLnTx/>
                <a:uFillTx/>
                <a:latin typeface="Calibri" panose="020F0502020204030204" pitchFamily="34" charset="0"/>
                <a:ea typeface="MS PGothic" charset="0"/>
                <a:cs typeface="Calibri" panose="020F0502020204030204" pitchFamily="34" charset="0"/>
              </a:rPr>
              <a:t>PBO + CTx</a:t>
            </a:r>
            <a:br>
              <a:rPr kumimoji="0" lang="en-GB" sz="1400" b="0" i="0" u="none" strike="noStrike" kern="1200" cap="none" spc="0" normalizeH="0" baseline="0" noProof="0" dirty="0">
                <a:ln>
                  <a:noFill/>
                </a:ln>
                <a:solidFill>
                  <a:srgbClr val="C32B42"/>
                </a:solidFill>
                <a:effectLst/>
                <a:uLnTx/>
                <a:uFillTx/>
                <a:latin typeface="Calibri" panose="020F0502020204030204" pitchFamily="34" charset="0"/>
                <a:ea typeface="MS PGothic" charset="0"/>
                <a:cs typeface="Calibri" panose="020F0502020204030204" pitchFamily="34" charset="0"/>
              </a:rPr>
            </a:br>
            <a:r>
              <a:rPr kumimoji="0" lang="en-GB" sz="1400" b="0" i="0" u="none" strike="noStrike" kern="1200" cap="none" spc="0" normalizeH="0" baseline="0" noProof="0" dirty="0">
                <a:ln>
                  <a:noFill/>
                </a:ln>
                <a:solidFill>
                  <a:srgbClr val="C32B42"/>
                </a:solidFill>
                <a:effectLst/>
                <a:uLnTx/>
                <a:uFillTx/>
                <a:latin typeface="Calibri" panose="020F0502020204030204" pitchFamily="34" charset="0"/>
                <a:ea typeface="MS PGothic" charset="0"/>
                <a:cs typeface="Calibri" panose="020F0502020204030204" pitchFamily="34" charset="0"/>
              </a:rPr>
              <a:t>(n=120)</a:t>
            </a:r>
            <a:endParaRPr kumimoji="0" lang="en-US" sz="1400" b="0" i="0" u="none" strike="noStrike" kern="1200" cap="none" spc="0" normalizeH="0" baseline="0" noProof="0" dirty="0">
              <a:ln>
                <a:noFill/>
              </a:ln>
              <a:solidFill>
                <a:srgbClr val="C32B42"/>
              </a:solidFill>
              <a:effectLst/>
              <a:uLnTx/>
              <a:uFillTx/>
              <a:latin typeface="Calibri" panose="020F0502020204030204" pitchFamily="34" charset="0"/>
              <a:ea typeface="MS PGothic" charset="0"/>
              <a:cs typeface="Calibri" panose="020F0502020204030204" pitchFamily="34" charset="0"/>
            </a:endParaRPr>
          </a:p>
        </p:txBody>
      </p:sp>
      <p:sp>
        <p:nvSpPr>
          <p:cNvPr id="5" name="Title 1">
            <a:extLst>
              <a:ext uri="{FF2B5EF4-FFF2-40B4-BE49-F238E27FC236}">
                <a16:creationId xmlns:a16="http://schemas.microsoft.com/office/drawing/2014/main" id="{74081A4F-E04B-5581-24C2-D47F7969F90A}"/>
              </a:ext>
            </a:extLst>
          </p:cNvPr>
          <p:cNvSpPr txBox="1">
            <a:spLocks/>
          </p:cNvSpPr>
          <p:nvPr/>
        </p:nvSpPr>
        <p:spPr>
          <a:xfrm>
            <a:off x="776374" y="175731"/>
            <a:ext cx="10972800" cy="836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F6C"/>
                </a:solidFill>
                <a:effectLst/>
                <a:uLnTx/>
                <a:uFillTx/>
                <a:latin typeface="Calibri" panose="020F0502020204030204" pitchFamily="34" charset="0"/>
                <a:ea typeface="+mj-ea"/>
                <a:cs typeface="Calibri" panose="020F0502020204030204" pitchFamily="34" charset="0"/>
              </a:rPr>
              <a:t>MPR</a:t>
            </a:r>
          </a:p>
        </p:txBody>
      </p:sp>
      <p:sp>
        <p:nvSpPr>
          <p:cNvPr id="6" name="Text Placeholder 16">
            <a:extLst>
              <a:ext uri="{FF2B5EF4-FFF2-40B4-BE49-F238E27FC236}">
                <a16:creationId xmlns:a16="http://schemas.microsoft.com/office/drawing/2014/main" id="{ADF343D4-B190-A582-D951-74F42B79441C}"/>
              </a:ext>
            </a:extLst>
          </p:cNvPr>
          <p:cNvSpPr txBox="1">
            <a:spLocks/>
          </p:cNvSpPr>
          <p:nvPr/>
        </p:nvSpPr>
        <p:spPr>
          <a:xfrm>
            <a:off x="3169444" y="6257382"/>
            <a:ext cx="5853112" cy="280987"/>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b="0" kern="1200">
                <a:solidFill>
                  <a:schemeClr val="tx1"/>
                </a:solidFill>
                <a:latin typeface="+mn-lt"/>
                <a:ea typeface="+mn-ea"/>
                <a:cs typeface="+mn-cs"/>
              </a:defRPr>
            </a:lvl1pPr>
            <a:lvl2pPr marL="171450" indent="-17145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a:solidFill>
                  <a:schemeClr val="tx1"/>
                </a:solidFill>
                <a:latin typeface="+mn-lt"/>
                <a:ea typeface="+mn-ea"/>
                <a:cs typeface="+mn-cs"/>
              </a:defRPr>
            </a:lvl2pPr>
            <a:lvl3pPr marL="399600" indent="-172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200" kern="1200">
                <a:solidFill>
                  <a:schemeClr val="tx1"/>
                </a:solidFill>
                <a:latin typeface="+mn-lt"/>
                <a:ea typeface="+mn-ea"/>
                <a:cs typeface="+mn-cs"/>
              </a:defRPr>
            </a:lvl3pPr>
            <a:lvl4pPr marL="630000" indent="-172800" algn="l" defTabSz="914400" rtl="0" eaLnBrk="1" latinLnBrk="0" hangingPunct="1">
              <a:lnSpc>
                <a:spcPct val="100000"/>
              </a:lnSpc>
              <a:spcBef>
                <a:spcPts val="0"/>
              </a:spcBef>
              <a:spcAft>
                <a:spcPts val="600"/>
              </a:spcAft>
              <a:buClr>
                <a:schemeClr val="accent3"/>
              </a:buClr>
              <a:buFont typeface="Calibri" panose="020F0502020204030204" pitchFamily="34" charset="0"/>
              <a:buChar char="‐"/>
              <a:defRPr sz="1200" kern="1200">
                <a:solidFill>
                  <a:schemeClr val="tx1"/>
                </a:solidFill>
                <a:latin typeface="+mn-lt"/>
                <a:ea typeface="+mn-ea"/>
                <a:cs typeface="+mn-cs"/>
              </a:defRPr>
            </a:lvl4pPr>
            <a:lvl5pPr marL="856800" indent="-172800" algn="l" defTabSz="914400" rtl="0" eaLnBrk="1" latinLnBrk="0" hangingPunct="1">
              <a:lnSpc>
                <a:spcPct val="100000"/>
              </a:lnSpc>
              <a:spcBef>
                <a:spcPts val="0"/>
              </a:spcBef>
              <a:spcAft>
                <a:spcPts val="600"/>
              </a:spcAft>
              <a:buClr>
                <a:schemeClr val="accent3"/>
              </a:buClr>
              <a:buFont typeface="Calibri" panose="020F050202020403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3"/>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68D9D"/>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Chaft J et al, ASCO 2025.</a:t>
            </a:r>
          </a:p>
        </p:txBody>
      </p:sp>
    </p:spTree>
    <p:extLst>
      <p:ext uri="{BB962C8B-B14F-4D97-AF65-F5344CB8AC3E}">
        <p14:creationId xmlns:p14="http://schemas.microsoft.com/office/powerpoint/2010/main" val="329143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87345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98BA-7186-96A2-229F-A755323978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DBF6E3-73DE-0209-A17A-C3348E2638F5}"/>
              </a:ext>
            </a:extLst>
          </p:cNvPr>
          <p:cNvSpPr/>
          <p:nvPr/>
        </p:nvSpPr>
        <p:spPr bwMode="auto">
          <a:xfrm>
            <a:off x="623392" y="3356992"/>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B457A86-8AE9-9120-6F64-CFA4F8834BCB}"/>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D0575250-8C69-3E23-C521-988559444418}"/>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Localized disease</a:t>
            </a:r>
          </a:p>
          <a:p>
            <a:pPr>
              <a:spcBef>
                <a:spcPts val="0"/>
              </a:spcBef>
              <a:spcAft>
                <a:spcPts val="400"/>
              </a:spcAft>
            </a:pPr>
            <a:r>
              <a:rPr lang="en-US" sz="2400" b="0" dirty="0">
                <a:solidFill>
                  <a:schemeClr val="tx1"/>
                </a:solidFill>
              </a:rPr>
              <a:t>Adjuvant osimertinib (ADAURA trial): ctDNA — 3 years duration?</a:t>
            </a:r>
          </a:p>
          <a:p>
            <a:pPr>
              <a:spcBef>
                <a:spcPts val="0"/>
              </a:spcBef>
              <a:spcAft>
                <a:spcPts val="400"/>
              </a:spcAft>
            </a:pPr>
            <a:r>
              <a:rPr lang="en-US" sz="2400" b="0" dirty="0">
                <a:solidFill>
                  <a:schemeClr val="tx1"/>
                </a:solidFill>
              </a:rPr>
              <a:t>NeoADAURA trial: Neoadjuvant osimertinib — with chemotherapy </a:t>
            </a:r>
          </a:p>
          <a:p>
            <a:pPr lvl="1">
              <a:spcBef>
                <a:spcPts val="0"/>
              </a:spcBef>
              <a:spcAft>
                <a:spcPts val="400"/>
              </a:spcAft>
            </a:pPr>
            <a:r>
              <a:rPr lang="en-US" sz="1800" b="0" dirty="0"/>
              <a:t>	</a:t>
            </a:r>
            <a:r>
              <a:rPr lang="en-US" sz="2400" b="0" dirty="0"/>
              <a:t>Current role: N2+, Stage IIIA?</a:t>
            </a:r>
          </a:p>
          <a:p>
            <a:pPr>
              <a:spcBef>
                <a:spcPts val="0"/>
              </a:spcBef>
              <a:spcAft>
                <a:spcPts val="400"/>
              </a:spcAft>
            </a:pPr>
            <a:endParaRPr lang="en-US" sz="2400" b="0" dirty="0"/>
          </a:p>
          <a:p>
            <a:pPr>
              <a:spcBef>
                <a:spcPts val="0"/>
              </a:spcBef>
              <a:spcAft>
                <a:spcPts val="400"/>
              </a:spcAft>
            </a:pPr>
            <a:r>
              <a:rPr lang="en-US" sz="2400" b="0" dirty="0">
                <a:solidFill>
                  <a:schemeClr val="bg1"/>
                </a:solidFill>
              </a:rPr>
              <a:t>Surgically unresectable disease — chemotherapy, radiation therapy</a:t>
            </a:r>
          </a:p>
          <a:p>
            <a:pPr lvl="1">
              <a:spcBef>
                <a:spcPts val="0"/>
              </a:spcBef>
              <a:spcAft>
                <a:spcPts val="400"/>
              </a:spcAft>
            </a:pPr>
            <a:r>
              <a:rPr lang="en-US" sz="2400" b="0" dirty="0"/>
              <a:t>LAURA trial </a:t>
            </a:r>
          </a:p>
          <a:p>
            <a:pPr lvl="2">
              <a:spcBef>
                <a:spcPts val="0"/>
              </a:spcBef>
              <a:spcAft>
                <a:spcPts val="400"/>
              </a:spcAft>
            </a:pPr>
            <a:r>
              <a:rPr lang="en-US" b="0" dirty="0"/>
              <a:t>Indefinite osimertinib: survival results</a:t>
            </a:r>
          </a:p>
          <a:p>
            <a:pPr lvl="2">
              <a:spcBef>
                <a:spcPts val="0"/>
              </a:spcBef>
              <a:spcAft>
                <a:spcPts val="400"/>
              </a:spcAft>
            </a:pPr>
            <a:r>
              <a:rPr lang="en-US" b="0" dirty="0"/>
              <a:t>MRD findings (current role?)</a:t>
            </a:r>
          </a:p>
          <a:p>
            <a:pPr lvl="1">
              <a:spcBef>
                <a:spcPts val="0"/>
              </a:spcBef>
              <a:spcAft>
                <a:spcPts val="400"/>
              </a:spcAft>
            </a:pPr>
            <a:r>
              <a:rPr lang="en-US" sz="2400" b="0" dirty="0"/>
              <a:t>NEOLA trial: osimertinib before and after chemoradiation</a:t>
            </a:r>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4322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494046-90D8-929A-B0D0-4ADBB003332A}"/>
              </a:ext>
            </a:extLst>
          </p:cNvPr>
          <p:cNvSpPr>
            <a:spLocks noGrp="1"/>
          </p:cNvSpPr>
          <p:nvPr>
            <p:ph type="title"/>
          </p:nvPr>
        </p:nvSpPr>
        <p:spPr>
          <a:xfrm>
            <a:off x="838200" y="83548"/>
            <a:ext cx="10515600" cy="1325563"/>
          </a:xfrm>
        </p:spPr>
        <p:txBody>
          <a:bodyPr vert="horz" lIns="91440" tIns="45720" rIns="91440" bIns="45720" rtlCol="0" anchor="ctr">
            <a:normAutofit/>
          </a:bodyPr>
          <a:lstStyle/>
          <a:p>
            <a:r>
              <a:rPr lang="en-US" b="1" kern="1200" dirty="0">
                <a:latin typeface="Georgia" panose="02040502050405020303" pitchFamily="18" charset="0"/>
                <a:ea typeface="+mj-ea"/>
                <a:cs typeface="+mj-cs"/>
              </a:rPr>
              <a:t>LAURA: updated overall survival results</a:t>
            </a:r>
          </a:p>
        </p:txBody>
      </p:sp>
      <p:pic>
        <p:nvPicPr>
          <p:cNvPr id="4" name="Picture 3">
            <a:extLst>
              <a:ext uri="{FF2B5EF4-FFF2-40B4-BE49-F238E27FC236}">
                <a16:creationId xmlns:a16="http://schemas.microsoft.com/office/drawing/2014/main" id="{49B5B105-C504-5C06-52BD-B18BF3F76A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05911" y="1255923"/>
            <a:ext cx="9980178" cy="4563186"/>
          </a:xfrm>
          <a:prstGeom prst="rect">
            <a:avLst/>
          </a:prstGeom>
          <a:noFill/>
          <a:ln>
            <a:solidFill>
              <a:schemeClr val="accent2"/>
            </a:solidFill>
          </a:ln>
        </p:spPr>
      </p:pic>
      <p:sp>
        <p:nvSpPr>
          <p:cNvPr id="2" name="TextBox 1">
            <a:extLst>
              <a:ext uri="{FF2B5EF4-FFF2-40B4-BE49-F238E27FC236}">
                <a16:creationId xmlns:a16="http://schemas.microsoft.com/office/drawing/2014/main" id="{4EDE3254-EF84-CFB5-A0FA-DA90550EF9CE}"/>
              </a:ext>
            </a:extLst>
          </p:cNvPr>
          <p:cNvSpPr txBox="1"/>
          <p:nvPr/>
        </p:nvSpPr>
        <p:spPr>
          <a:xfrm>
            <a:off x="3324404" y="6271847"/>
            <a:ext cx="5852160" cy="281354"/>
          </a:xfrm>
          <a:prstGeom prst="rect">
            <a:avLst/>
          </a:prstGeom>
        </p:spPr>
        <p:txBody>
          <a:bodyPr vert="horz" lIns="0" tIns="0" rIns="0" bIns="0" rtlCol="0" anchor="b" anchorCtr="0">
            <a:normAutofit/>
          </a:bodyPr>
          <a:lstStyle/>
          <a:p>
            <a:pPr marL="0" marR="0" lvl="0" indent="0" algn="l" defTabSz="914400" rtl="0" eaLnBrk="1" fontAlgn="auto" latinLnBrk="0" hangingPunct="1">
              <a:lnSpc>
                <a:spcPct val="100000"/>
              </a:lnSpc>
              <a:spcBef>
                <a:spcPts val="0"/>
              </a:spcBef>
              <a:spcAft>
                <a:spcPts val="600"/>
              </a:spcAft>
              <a:buClr>
                <a:srgbClr val="8ED485"/>
              </a:buClr>
              <a:buSzTx/>
              <a:buFontTx/>
              <a:buNone/>
              <a:tabLst/>
              <a:defRPr/>
            </a:pPr>
            <a:r>
              <a:rPr kumimoji="0" lang="en-US" sz="1200" b="0" i="0" u="none" strike="noStrike" kern="1200" cap="none" spc="0" normalizeH="0" baseline="0" noProof="0" dirty="0">
                <a:ln>
                  <a:noFill/>
                </a:ln>
                <a:solidFill>
                  <a:srgbClr val="002557"/>
                </a:solidFill>
                <a:effectLst/>
                <a:uLnTx/>
                <a:uFillTx/>
                <a:latin typeface="Century Gothic" panose="020F0302020204030204"/>
                <a:ea typeface="MS PGothic" charset="0"/>
                <a:cs typeface="+mn-cs"/>
              </a:rPr>
              <a:t>Ramalingam S et al, ELCC 2025.</a:t>
            </a:r>
          </a:p>
        </p:txBody>
      </p:sp>
      <p:sp>
        <p:nvSpPr>
          <p:cNvPr id="3" name="Slide Number Placeholder 2" hidden="1">
            <a:extLst>
              <a:ext uri="{FF2B5EF4-FFF2-40B4-BE49-F238E27FC236}">
                <a16:creationId xmlns:a16="http://schemas.microsoft.com/office/drawing/2014/main" id="{69C5CC47-1C3E-8E6A-BCE2-382A9908181B}"/>
              </a:ext>
            </a:extLst>
          </p:cNvPr>
          <p:cNvSpPr>
            <a:spLocks noGrp="1"/>
          </p:cNvSpPr>
          <p:nvPr>
            <p:ph type="sldNum" sz="quarter" idx="4294967295"/>
          </p:nvPr>
        </p:nvSpPr>
        <p:spPr>
          <a:xfrm>
            <a:off x="11825288" y="6483350"/>
            <a:ext cx="366712" cy="30797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7CDA862-96DC-4F2E-B8EE-450732EFABAA}" type="slidenum">
              <a:rPr kumimoji="0" lang="en-GB" sz="1800" b="0" i="0" u="none" strike="noStrike" kern="1200" cap="none" spc="0" normalizeH="0" baseline="0" noProof="0" smtClean="0">
                <a:ln>
                  <a:noFill/>
                </a:ln>
                <a:solidFill>
                  <a:srgbClr val="000000"/>
                </a:solidFill>
                <a:effectLst/>
                <a:uLnTx/>
                <a:uFillTx/>
                <a:latin typeface="Century Gothic" panose="020F0302020204030204"/>
                <a:ea typeface="MS PGothic" charset="0"/>
                <a:cs typeface="+mn-cs"/>
              </a:rPr>
              <a:pPr marL="0" marR="0" lvl="0" indent="0" algn="l" defTabSz="914400" rtl="0" eaLnBrk="1" fontAlgn="auto" latinLnBrk="0" hangingPunct="1">
                <a:lnSpc>
                  <a:spcPct val="100000"/>
                </a:lnSpc>
                <a:spcBef>
                  <a:spcPts val="0"/>
                </a:spcBef>
                <a:spcAft>
                  <a:spcPts val="600"/>
                </a:spcAft>
                <a:buClrTx/>
                <a:buSzTx/>
                <a:buFontTx/>
                <a:buNone/>
                <a:tabLst/>
                <a:defRPr/>
              </a:pPr>
              <a:t>91</a:t>
            </a:fld>
            <a:endParaRPr kumimoji="0" lang="en-GB" sz="1800" b="0" i="0" u="none" strike="noStrike" kern="1200" cap="none" spc="0" normalizeH="0" baseline="0" noProof="0">
              <a:ln>
                <a:noFill/>
              </a:ln>
              <a:solidFill>
                <a:srgbClr val="000000"/>
              </a:solidFill>
              <a:effectLst/>
              <a:uLnTx/>
              <a:uFillTx/>
              <a:latin typeface="Century Gothic" panose="020F0302020204030204"/>
              <a:ea typeface="MS PGothic" charset="0"/>
              <a:cs typeface="+mn-cs"/>
            </a:endParaRPr>
          </a:p>
        </p:txBody>
      </p:sp>
    </p:spTree>
    <p:extLst>
      <p:ext uri="{BB962C8B-B14F-4D97-AF65-F5344CB8AC3E}">
        <p14:creationId xmlns:p14="http://schemas.microsoft.com/office/powerpoint/2010/main" val="13645326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620CF-EB28-75CD-97FA-E590063EC9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1349" y="317912"/>
            <a:ext cx="11349302" cy="5521027"/>
          </a:xfrm>
          <a:prstGeom prst="rect">
            <a:avLst/>
          </a:prstGeom>
          <a:ln>
            <a:solidFill>
              <a:schemeClr val="accent2"/>
            </a:solidFill>
          </a:ln>
        </p:spPr>
      </p:pic>
      <p:sp>
        <p:nvSpPr>
          <p:cNvPr id="2" name="TextBox 1">
            <a:extLst>
              <a:ext uri="{FF2B5EF4-FFF2-40B4-BE49-F238E27FC236}">
                <a16:creationId xmlns:a16="http://schemas.microsoft.com/office/drawing/2014/main" id="{C26975A9-61A9-4053-9539-324D22254F3A}"/>
              </a:ext>
            </a:extLst>
          </p:cNvPr>
          <p:cNvSpPr txBox="1"/>
          <p:nvPr/>
        </p:nvSpPr>
        <p:spPr>
          <a:xfrm>
            <a:off x="6875450" y="6107634"/>
            <a:ext cx="21317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Ramalingam S et al, ELCC 2025.</a:t>
            </a:r>
          </a:p>
        </p:txBody>
      </p:sp>
    </p:spTree>
    <p:extLst>
      <p:ext uri="{BB962C8B-B14F-4D97-AF65-F5344CB8AC3E}">
        <p14:creationId xmlns:p14="http://schemas.microsoft.com/office/powerpoint/2010/main" val="7313484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007-350A-8880-4F5F-90649CE94075}"/>
              </a:ext>
            </a:extLst>
          </p:cNvPr>
          <p:cNvSpPr>
            <a:spLocks noGrp="1"/>
          </p:cNvSpPr>
          <p:nvPr>
            <p:ph type="title" idx="4294967295"/>
          </p:nvPr>
        </p:nvSpPr>
        <p:spPr>
          <a:xfrm>
            <a:off x="0" y="365126"/>
            <a:ext cx="12192000" cy="714528"/>
          </a:xfrm>
        </p:spPr>
        <p:txBody>
          <a:bodyPr>
            <a:normAutofit/>
          </a:bodyPr>
          <a:lstStyle/>
          <a:p>
            <a:pPr algn="ctr"/>
            <a:r>
              <a:rPr lang="en-US" sz="2800" dirty="0">
                <a:latin typeface="Calibri" panose="020F0502020204030204" pitchFamily="34" charset="0"/>
                <a:cs typeface="Calibri" panose="020F0502020204030204" pitchFamily="34" charset="0"/>
              </a:rPr>
              <a:t>LAURA: Results by MRD Status</a:t>
            </a:r>
          </a:p>
        </p:txBody>
      </p:sp>
      <p:pic>
        <p:nvPicPr>
          <p:cNvPr id="4" name="Picture 3">
            <a:extLst>
              <a:ext uri="{FF2B5EF4-FFF2-40B4-BE49-F238E27FC236}">
                <a16:creationId xmlns:a16="http://schemas.microsoft.com/office/drawing/2014/main" id="{F3FEC13A-AC26-5C10-F457-53AB1918D7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2398" y="1334036"/>
            <a:ext cx="11407203" cy="4475497"/>
          </a:xfrm>
          <a:prstGeom prst="rect">
            <a:avLst/>
          </a:prstGeom>
          <a:ln>
            <a:solidFill>
              <a:schemeClr val="accent1"/>
            </a:solidFill>
          </a:ln>
        </p:spPr>
      </p:pic>
      <p:sp>
        <p:nvSpPr>
          <p:cNvPr id="5" name="TextBox 4">
            <a:extLst>
              <a:ext uri="{FF2B5EF4-FFF2-40B4-BE49-F238E27FC236}">
                <a16:creationId xmlns:a16="http://schemas.microsoft.com/office/drawing/2014/main" id="{6A06FB98-BD6B-5512-4DDD-C091CA1DF216}"/>
              </a:ext>
            </a:extLst>
          </p:cNvPr>
          <p:cNvSpPr txBox="1"/>
          <p:nvPr/>
        </p:nvSpPr>
        <p:spPr>
          <a:xfrm>
            <a:off x="7782713" y="6063916"/>
            <a:ext cx="21280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68D9D"/>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Arriola L et al, ESMO 2025.</a:t>
            </a:r>
          </a:p>
        </p:txBody>
      </p:sp>
    </p:spTree>
    <p:extLst>
      <p:ext uri="{BB962C8B-B14F-4D97-AF65-F5344CB8AC3E}">
        <p14:creationId xmlns:p14="http://schemas.microsoft.com/office/powerpoint/2010/main" val="35131682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5C34E-9E56-3AA9-E5B5-8E15ACFB472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4148041-00C2-1291-F291-0DFA93B3ADD4}"/>
              </a:ext>
            </a:extLst>
          </p:cNvPr>
          <p:cNvSpPr/>
          <p:nvPr/>
        </p:nvSpPr>
        <p:spPr bwMode="auto">
          <a:xfrm>
            <a:off x="623392" y="114900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8E72372-7369-FE18-B84E-0D4D8D74ED21}"/>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68E9146A-45C3-656E-EECE-F0B3770BFEF6}"/>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chemeClr val="bg1"/>
                </a:solidFill>
                <a:latin typeface="Calibri" panose="020F0502020204030204" pitchFamily="34" charset="0"/>
                <a:cs typeface="Calibri" panose="020F0502020204030204" pitchFamily="34" charset="0"/>
              </a:rPr>
              <a:t>MODULE 3: EGFR exon 20 insertion mutations</a:t>
            </a:r>
          </a:p>
          <a:p>
            <a:pPr>
              <a:spcBef>
                <a:spcPts val="0"/>
              </a:spcBef>
              <a:spcAft>
                <a:spcPts val="400"/>
              </a:spcAft>
            </a:pPr>
            <a:r>
              <a:rPr lang="en-US" sz="2400" b="0" dirty="0"/>
              <a:t>First-line amivantamab/chemotherapy: PAPILLON trial </a:t>
            </a:r>
          </a:p>
          <a:p>
            <a:pPr>
              <a:spcBef>
                <a:spcPts val="0"/>
              </a:spcBef>
              <a:spcAft>
                <a:spcPts val="400"/>
              </a:spcAft>
            </a:pPr>
            <a:r>
              <a:rPr lang="en-US" sz="2400" b="0" dirty="0"/>
              <a:t>Sunvozertinib </a:t>
            </a:r>
          </a:p>
          <a:p>
            <a:pPr lvl="1">
              <a:spcBef>
                <a:spcPts val="0"/>
              </a:spcBef>
              <a:spcAft>
                <a:spcPts val="400"/>
              </a:spcAft>
            </a:pPr>
            <a:r>
              <a:rPr lang="en-US" sz="2400" b="0" dirty="0"/>
              <a:t>WU-KONG1B trial</a:t>
            </a:r>
          </a:p>
          <a:p>
            <a:pPr lvl="1">
              <a:spcBef>
                <a:spcPts val="0"/>
              </a:spcBef>
              <a:spcAft>
                <a:spcPts val="400"/>
              </a:spcAft>
            </a:pPr>
            <a:r>
              <a:rPr lang="en-US" sz="2400" b="0" dirty="0"/>
              <a:t>Press release Phase III trial</a:t>
            </a:r>
          </a:p>
          <a:p>
            <a:pPr>
              <a:spcBef>
                <a:spcPts val="0"/>
              </a:spcBef>
              <a:spcAft>
                <a:spcPts val="400"/>
              </a:spcAft>
            </a:pPr>
            <a:r>
              <a:rPr lang="en-US" sz="2400" b="0" dirty="0"/>
              <a:t> Zipalertinib</a:t>
            </a:r>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686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4DEC7-2981-FA40-E789-69DC9935C7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D10189-ECB1-7B79-22EC-54D366080778}"/>
              </a:ext>
            </a:extLst>
          </p:cNvPr>
          <p:cNvSpPr/>
          <p:nvPr/>
        </p:nvSpPr>
        <p:spPr bwMode="auto">
          <a:xfrm>
            <a:off x="623392" y="162880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79EDD18-280E-496F-A5AC-7AB2272D88C1}"/>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7776B428-EA5F-40A4-2C31-6E11C8065D09}"/>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3: </a:t>
            </a:r>
            <a:r>
              <a:rPr lang="en-US" sz="2400" dirty="0">
                <a:solidFill>
                  <a:schemeClr val="tx1"/>
                </a:solidFill>
                <a:latin typeface="Calibri" panose="020F0502020204030204" pitchFamily="34" charset="0"/>
                <a:cs typeface="Calibri" panose="020F0502020204030204" pitchFamily="34" charset="0"/>
              </a:rPr>
              <a:t>EGFR exon 20 insertion mutations</a:t>
            </a:r>
          </a:p>
          <a:p>
            <a:pPr>
              <a:spcBef>
                <a:spcPts val="0"/>
              </a:spcBef>
              <a:spcAft>
                <a:spcPts val="400"/>
              </a:spcAft>
            </a:pPr>
            <a:r>
              <a:rPr lang="en-US" sz="2400" b="0" dirty="0">
                <a:solidFill>
                  <a:schemeClr val="bg1"/>
                </a:solidFill>
              </a:rPr>
              <a:t>First-line amivantamab/chemotherapy: PAPILLON trial </a:t>
            </a:r>
          </a:p>
          <a:p>
            <a:pPr>
              <a:spcBef>
                <a:spcPts val="0"/>
              </a:spcBef>
              <a:spcAft>
                <a:spcPts val="400"/>
              </a:spcAft>
            </a:pPr>
            <a:r>
              <a:rPr lang="en-US" sz="2400" b="0" dirty="0"/>
              <a:t>Sunvozertinib </a:t>
            </a:r>
          </a:p>
          <a:p>
            <a:pPr lvl="1">
              <a:spcBef>
                <a:spcPts val="0"/>
              </a:spcBef>
              <a:spcAft>
                <a:spcPts val="400"/>
              </a:spcAft>
            </a:pPr>
            <a:r>
              <a:rPr lang="en-US" sz="2400" b="0" dirty="0"/>
              <a:t>WU-KONG1B trial</a:t>
            </a:r>
          </a:p>
          <a:p>
            <a:pPr lvl="1">
              <a:spcBef>
                <a:spcPts val="0"/>
              </a:spcBef>
              <a:spcAft>
                <a:spcPts val="400"/>
              </a:spcAft>
            </a:pPr>
            <a:r>
              <a:rPr lang="en-US" sz="2400" b="0" dirty="0"/>
              <a:t>Press release Phase III trial</a:t>
            </a:r>
          </a:p>
          <a:p>
            <a:pPr>
              <a:spcBef>
                <a:spcPts val="0"/>
              </a:spcBef>
              <a:spcAft>
                <a:spcPts val="400"/>
              </a:spcAft>
            </a:pPr>
            <a:r>
              <a:rPr lang="en-US" sz="2400" b="0" dirty="0"/>
              <a:t> Zipalertinib</a:t>
            </a:r>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8198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6F23F6-4BA1-D25D-F1EE-11D5D61F599B}"/>
              </a:ext>
            </a:extLst>
          </p:cNvPr>
          <p:cNvSpPr>
            <a:spLocks noGrp="1"/>
          </p:cNvSpPr>
          <p:nvPr>
            <p:ph idx="1"/>
          </p:nvPr>
        </p:nvSpPr>
        <p:spPr/>
        <p:txBody>
          <a:bodyPr>
            <a:normAutofit/>
          </a:bodyPr>
          <a:lstStyle/>
          <a:p>
            <a:r>
              <a:rPr lang="en-US" sz="2000" dirty="0"/>
              <a:t>Chemotherapy with amivantamab improves PFS</a:t>
            </a:r>
          </a:p>
          <a:p>
            <a:r>
              <a:rPr lang="en-US" sz="2000" dirty="0"/>
              <a:t>Median PFS improved from 6.7 m to 11.4 m </a:t>
            </a:r>
          </a:p>
          <a:p>
            <a:r>
              <a:rPr lang="en-US" sz="2000" dirty="0"/>
              <a:t>Approved by FDA for 1</a:t>
            </a:r>
            <a:r>
              <a:rPr lang="en-US" sz="2000" baseline="30000" dirty="0"/>
              <a:t>st</a:t>
            </a:r>
            <a:r>
              <a:rPr lang="en-US" sz="2000" dirty="0"/>
              <a:t> line therapy</a:t>
            </a:r>
          </a:p>
          <a:p>
            <a:r>
              <a:rPr lang="en-US" sz="2000" dirty="0"/>
              <a:t>Report on patient reported outcomes by Paz-Ares L et al, Lung Cancer, 2025.</a:t>
            </a:r>
          </a:p>
          <a:p>
            <a:pPr lvl="1"/>
            <a:r>
              <a:rPr lang="en-US" sz="2000" dirty="0"/>
              <a:t>Physical functioning and global health status were maintained in both arms</a:t>
            </a:r>
          </a:p>
          <a:p>
            <a:pPr lvl="1"/>
            <a:r>
              <a:rPr lang="en-US" sz="2000" dirty="0"/>
              <a:t>77% of patients remained free of symptomatic progression with chemo-Ami compared at 60% with chemo at 12 months</a:t>
            </a:r>
          </a:p>
        </p:txBody>
      </p:sp>
      <p:sp>
        <p:nvSpPr>
          <p:cNvPr id="3" name="Title 2">
            <a:extLst>
              <a:ext uri="{FF2B5EF4-FFF2-40B4-BE49-F238E27FC236}">
                <a16:creationId xmlns:a16="http://schemas.microsoft.com/office/drawing/2014/main" id="{BADFD043-3F28-E397-66A2-E7F285F2D08D}"/>
              </a:ext>
            </a:extLst>
          </p:cNvPr>
          <p:cNvSpPr>
            <a:spLocks noGrp="1"/>
          </p:cNvSpPr>
          <p:nvPr>
            <p:ph type="title"/>
          </p:nvPr>
        </p:nvSpPr>
        <p:spPr/>
        <p:txBody>
          <a:bodyPr/>
          <a:lstStyle/>
          <a:p>
            <a:r>
              <a:rPr lang="en-US" dirty="0"/>
              <a:t>EGFR Exon 20 Insertion Mutation: PAPILLON Study</a:t>
            </a:r>
          </a:p>
        </p:txBody>
      </p:sp>
      <p:sp>
        <p:nvSpPr>
          <p:cNvPr id="4" name="TextBox 3">
            <a:extLst>
              <a:ext uri="{FF2B5EF4-FFF2-40B4-BE49-F238E27FC236}">
                <a16:creationId xmlns:a16="http://schemas.microsoft.com/office/drawing/2014/main" id="{F400C091-6B2C-7F14-A8AC-8620A1225E47}"/>
              </a:ext>
            </a:extLst>
          </p:cNvPr>
          <p:cNvSpPr txBox="1"/>
          <p:nvPr/>
        </p:nvSpPr>
        <p:spPr>
          <a:xfrm>
            <a:off x="2041451" y="5936105"/>
            <a:ext cx="6970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rPr>
              <a:t>Zhou C et al, NEJM, 2023; Paz-Ares L et al, Lung Cancer, 2025.</a:t>
            </a:r>
          </a:p>
        </p:txBody>
      </p:sp>
    </p:spTree>
    <p:extLst>
      <p:ext uri="{BB962C8B-B14F-4D97-AF65-F5344CB8AC3E}">
        <p14:creationId xmlns:p14="http://schemas.microsoft.com/office/powerpoint/2010/main" val="41905177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7EAA-C12B-9D18-E863-489ACF337CE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C15D76C-5BD5-FAF0-88B1-69197B3169ED}"/>
              </a:ext>
            </a:extLst>
          </p:cNvPr>
          <p:cNvSpPr/>
          <p:nvPr/>
        </p:nvSpPr>
        <p:spPr bwMode="auto">
          <a:xfrm>
            <a:off x="623392" y="2132856"/>
            <a:ext cx="1144927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E09255C-CA50-2C3C-5A97-BDF8672E5555}"/>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EGFR-Mutant Non-Small Cell Lung Cancer</a:t>
            </a:r>
          </a:p>
        </p:txBody>
      </p:sp>
      <p:sp>
        <p:nvSpPr>
          <p:cNvPr id="3" name="Content Placeholder 2">
            <a:extLst>
              <a:ext uri="{FF2B5EF4-FFF2-40B4-BE49-F238E27FC236}">
                <a16:creationId xmlns:a16="http://schemas.microsoft.com/office/drawing/2014/main" id="{B5CDF999-B23B-3DFC-2BE8-B379EF9EA3E2}"/>
              </a:ext>
            </a:extLst>
          </p:cNvPr>
          <p:cNvSpPr>
            <a:spLocks noGrp="1"/>
          </p:cNvSpPr>
          <p:nvPr>
            <p:ph idx="1"/>
          </p:nvPr>
        </p:nvSpPr>
        <p:spPr>
          <a:xfrm>
            <a:off x="1055440" y="1270399"/>
            <a:ext cx="10358967" cy="4246833"/>
          </a:xfrm>
        </p:spPr>
        <p:txBody>
          <a:bodyPr/>
          <a:lstStyle/>
          <a:p>
            <a:pPr marL="98425" indent="0">
              <a:lnSpc>
                <a:spcPts val="2600"/>
              </a:lnSpc>
              <a:spcBef>
                <a:spcPts val="1800"/>
              </a:spcBef>
              <a:buNone/>
            </a:pPr>
            <a:r>
              <a:rPr lang="en-US" sz="2400" dirty="0">
                <a:solidFill>
                  <a:srgbClr val="0432FF"/>
                </a:solidFill>
                <a:latin typeface="Calibri" panose="020F0502020204030204" pitchFamily="34" charset="0"/>
                <a:cs typeface="Calibri" panose="020F0502020204030204" pitchFamily="34" charset="0"/>
              </a:rPr>
              <a:t>MODULE 3: </a:t>
            </a:r>
            <a:r>
              <a:rPr lang="en-US" sz="2400" dirty="0">
                <a:solidFill>
                  <a:schemeClr val="tx1"/>
                </a:solidFill>
                <a:latin typeface="Calibri" panose="020F0502020204030204" pitchFamily="34" charset="0"/>
                <a:cs typeface="Calibri" panose="020F0502020204030204" pitchFamily="34" charset="0"/>
              </a:rPr>
              <a:t>EGFR exon 20 insertion mutations</a:t>
            </a:r>
          </a:p>
          <a:p>
            <a:pPr>
              <a:spcBef>
                <a:spcPts val="0"/>
              </a:spcBef>
              <a:spcAft>
                <a:spcPts val="400"/>
              </a:spcAft>
            </a:pPr>
            <a:r>
              <a:rPr lang="en-US" sz="2400" b="0" dirty="0">
                <a:solidFill>
                  <a:schemeClr val="tx1"/>
                </a:solidFill>
              </a:rPr>
              <a:t>First-line amivantamab/chemotherapy: PAPILLON trial </a:t>
            </a:r>
          </a:p>
          <a:p>
            <a:pPr>
              <a:spcBef>
                <a:spcPts val="0"/>
              </a:spcBef>
              <a:spcAft>
                <a:spcPts val="400"/>
              </a:spcAft>
            </a:pPr>
            <a:r>
              <a:rPr lang="en-US" sz="2400" b="0" dirty="0">
                <a:solidFill>
                  <a:schemeClr val="bg1"/>
                </a:solidFill>
              </a:rPr>
              <a:t>Sunvozertinib </a:t>
            </a:r>
          </a:p>
          <a:p>
            <a:pPr lvl="1">
              <a:spcBef>
                <a:spcPts val="0"/>
              </a:spcBef>
              <a:spcAft>
                <a:spcPts val="400"/>
              </a:spcAft>
            </a:pPr>
            <a:r>
              <a:rPr lang="en-US" sz="2400" b="0" dirty="0"/>
              <a:t>WU-KONG1B trial</a:t>
            </a:r>
          </a:p>
          <a:p>
            <a:pPr lvl="1">
              <a:spcBef>
                <a:spcPts val="0"/>
              </a:spcBef>
              <a:spcAft>
                <a:spcPts val="400"/>
              </a:spcAft>
            </a:pPr>
            <a:r>
              <a:rPr lang="en-US" sz="2400" b="0" dirty="0"/>
              <a:t>Press release Phase III trial</a:t>
            </a:r>
          </a:p>
          <a:p>
            <a:pPr>
              <a:spcBef>
                <a:spcPts val="0"/>
              </a:spcBef>
              <a:spcAft>
                <a:spcPts val="400"/>
              </a:spcAft>
            </a:pPr>
            <a:r>
              <a:rPr lang="en-US" sz="2400" b="0" dirty="0"/>
              <a:t> Zipalertinib</a:t>
            </a:r>
          </a:p>
          <a:p>
            <a:pPr>
              <a:spcBef>
                <a:spcPts val="0"/>
              </a:spcBef>
              <a:spcAft>
                <a:spcPts val="400"/>
              </a:spcAft>
            </a:pPr>
            <a:endParaRPr lang="en-US" sz="1800" b="0" dirty="0"/>
          </a:p>
          <a:p>
            <a:pPr>
              <a:spcBef>
                <a:spcPts val="0"/>
              </a:spcBef>
              <a:spcAft>
                <a:spcPts val="400"/>
              </a:spcAft>
            </a:pPr>
            <a:endParaRPr lang="en-US" sz="1800" b="0" dirty="0"/>
          </a:p>
          <a:p>
            <a:pPr>
              <a:lnSpc>
                <a:spcPts val="26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0603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977348FF-B4E5-3AD7-C8DF-1B657A407199}"/>
              </a:ext>
            </a:extLst>
          </p:cNvPr>
          <p:cNvSpPr txBox="1">
            <a:spLocks/>
          </p:cNvSpPr>
          <p:nvPr/>
        </p:nvSpPr>
        <p:spPr>
          <a:xfrm>
            <a:off x="337258" y="981630"/>
            <a:ext cx="11268619" cy="177320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2828" marR="0" lvl="0" indent="-232828"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a:ea typeface="宋体" panose="02010600030101010101" pitchFamily="2" charset="-122"/>
                <a:cs typeface="+mn-cs"/>
              </a:rPr>
              <a:t>Sunvozertinib</a:t>
            </a:r>
            <a:r>
              <a:rPr kumimoji="0" lang="en-US" sz="1600" b="1" i="0" u="none" strike="noStrike" kern="1200" cap="none" spc="0" normalizeH="0" baseline="0" noProof="0" dirty="0">
                <a:ln>
                  <a:noFill/>
                </a:ln>
                <a:solidFill>
                  <a:prstClr val="black"/>
                </a:solidFill>
                <a:effectLst/>
                <a:uLnTx/>
                <a:uFillTx/>
                <a:latin typeface="Arial"/>
                <a:ea typeface="宋体" panose="02010600030101010101" pitchFamily="2" charset="-122"/>
                <a:cs typeface="+mn-cs"/>
              </a:rPr>
              <a:t> (</a:t>
            </a:r>
            <a:r>
              <a:rPr kumimoji="0" lang="en-US" sz="1600" b="0" i="0" u="none" strike="noStrike" kern="1200" cap="none" spc="0" normalizeH="0" baseline="0" noProof="0" dirty="0">
                <a:ln>
                  <a:noFill/>
                </a:ln>
                <a:solidFill>
                  <a:prstClr val="black"/>
                </a:solidFill>
                <a:effectLst/>
                <a:uLnTx/>
                <a:uFillTx/>
                <a:latin typeface="Arial"/>
                <a:ea typeface="宋体" panose="02010600030101010101" pitchFamily="2" charset="-122"/>
                <a:cs typeface="+mn-cs"/>
              </a:rPr>
              <a:t>DZD9008) is a rationally designed, potent, selective and irreversible EGFR inhibitor targeting EGFR exon 20 insertion mutations (exon20ins). </a:t>
            </a:r>
          </a:p>
        </p:txBody>
      </p:sp>
      <p:graphicFrame>
        <p:nvGraphicFramePr>
          <p:cNvPr id="6" name="Table 8">
            <a:extLst>
              <a:ext uri="{FF2B5EF4-FFF2-40B4-BE49-F238E27FC236}">
                <a16:creationId xmlns:a16="http://schemas.microsoft.com/office/drawing/2014/main" id="{C7371227-9E1B-73E4-A5D0-69766DD93387}"/>
              </a:ext>
            </a:extLst>
          </p:cNvPr>
          <p:cNvGraphicFramePr>
            <a:graphicFrameLocks noGrp="1"/>
          </p:cNvGraphicFramePr>
          <p:nvPr/>
        </p:nvGraphicFramePr>
        <p:xfrm>
          <a:off x="692131" y="2089660"/>
          <a:ext cx="2802215" cy="2956560"/>
        </p:xfrm>
        <a:graphic>
          <a:graphicData uri="http://schemas.openxmlformats.org/drawingml/2006/table">
            <a:tbl>
              <a:tblPr firstRow="1" bandRow="1">
                <a:tableStyleId>{5C22544A-7EE6-4342-B048-85BDC9FD1C3A}</a:tableStyleId>
              </a:tblPr>
              <a:tblGrid>
                <a:gridCol w="2802215">
                  <a:extLst>
                    <a:ext uri="{9D8B030D-6E8A-4147-A177-3AD203B41FA5}">
                      <a16:colId xmlns:a16="http://schemas.microsoft.com/office/drawing/2014/main" val="370799817"/>
                    </a:ext>
                  </a:extLst>
                </a:gridCol>
              </a:tblGrid>
              <a:tr h="2956560">
                <a:tc>
                  <a:txBody>
                    <a:bodyPr/>
                    <a:lstStyle/>
                    <a:p>
                      <a:pPr marL="114300" indent="-114300">
                        <a:lnSpc>
                          <a:spcPct val="100000"/>
                        </a:lnSpc>
                        <a:spcBef>
                          <a:spcPts val="300"/>
                        </a:spcBef>
                        <a:spcAft>
                          <a:spcPts val="0"/>
                        </a:spcAft>
                        <a:buFont typeface="Arial" panose="020B0604020202020204" pitchFamily="34" charset="0"/>
                        <a:buChar char="•"/>
                      </a:pPr>
                      <a:r>
                        <a:rPr lang="en-US" sz="1600" b="0" dirty="0">
                          <a:solidFill>
                            <a:schemeClr val="tx1"/>
                          </a:solidFill>
                          <a:latin typeface="+mn-lt"/>
                          <a:cs typeface="Times New Roman" panose="02020603050405020304" pitchFamily="18" charset="0"/>
                        </a:rPr>
                        <a:t>Locally advanced or metastatic NSCLC</a:t>
                      </a:r>
                    </a:p>
                    <a:p>
                      <a:pPr marL="114300" indent="-114300">
                        <a:lnSpc>
                          <a:spcPct val="100000"/>
                        </a:lnSpc>
                        <a:spcBef>
                          <a:spcPts val="300"/>
                        </a:spcBef>
                        <a:spcAft>
                          <a:spcPts val="0"/>
                        </a:spcAft>
                        <a:buFont typeface="Arial" panose="020B0604020202020204" pitchFamily="34" charset="0"/>
                        <a:buChar char="•"/>
                      </a:pPr>
                      <a:r>
                        <a:rPr lang="en-US" sz="1600" b="0" dirty="0">
                          <a:solidFill>
                            <a:schemeClr val="tx1"/>
                          </a:solidFill>
                          <a:latin typeface="+mn-lt"/>
                          <a:cs typeface="Times New Roman" panose="02020603050405020304" pitchFamily="18" charset="0"/>
                        </a:rPr>
                        <a:t>Confirmed EGFR exon20ins </a:t>
                      </a:r>
                    </a:p>
                    <a:p>
                      <a:pPr marL="114300" indent="-114300">
                        <a:lnSpc>
                          <a:spcPct val="100000"/>
                        </a:lnSpc>
                        <a:spcBef>
                          <a:spcPts val="300"/>
                        </a:spcBef>
                        <a:spcAft>
                          <a:spcPts val="0"/>
                        </a:spcAft>
                        <a:buFont typeface="Arial" panose="020B0604020202020204" pitchFamily="34" charset="0"/>
                        <a:buChar char="•"/>
                      </a:pPr>
                      <a:r>
                        <a:rPr lang="en-US" sz="1600" b="0" dirty="0">
                          <a:solidFill>
                            <a:schemeClr val="tx1"/>
                          </a:solidFill>
                          <a:latin typeface="+mn-lt"/>
                          <a:cs typeface="Times New Roman" panose="02020603050405020304" pitchFamily="18" charset="0"/>
                        </a:rPr>
                        <a:t>ECOG PS of 0 or 1</a:t>
                      </a:r>
                    </a:p>
                    <a:p>
                      <a:pPr marL="114300" marR="0" lvl="0" indent="-1143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600" b="0" dirty="0">
                          <a:solidFill>
                            <a:schemeClr val="tx1"/>
                          </a:solidFill>
                          <a:latin typeface="+mn-lt"/>
                          <a:cs typeface="Times New Roman" panose="02020603050405020304" pitchFamily="18" charset="0"/>
                        </a:rPr>
                        <a:t>Prior treated with platinum-based chemotherapy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521721367"/>
                  </a:ext>
                </a:extLst>
              </a:tr>
            </a:tbl>
          </a:graphicData>
        </a:graphic>
      </p:graphicFrame>
      <p:sp>
        <p:nvSpPr>
          <p:cNvPr id="7" name="TextBox 6">
            <a:extLst>
              <a:ext uri="{FF2B5EF4-FFF2-40B4-BE49-F238E27FC236}">
                <a16:creationId xmlns:a16="http://schemas.microsoft.com/office/drawing/2014/main" id="{8B90B4B2-B92A-7A9E-28E8-3236BF533D0A}"/>
              </a:ext>
            </a:extLst>
          </p:cNvPr>
          <p:cNvSpPr txBox="1"/>
          <p:nvPr/>
        </p:nvSpPr>
        <p:spPr>
          <a:xfrm>
            <a:off x="4750884" y="2495017"/>
            <a:ext cx="1534900" cy="584775"/>
          </a:xfrm>
          <a:prstGeom prst="rect">
            <a:avLst/>
          </a:prstGeom>
          <a:solidFill>
            <a:schemeClr val="tx2">
              <a:lumMod val="10000"/>
              <a:lumOff val="9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Cohort 1: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200 mg, QD</a:t>
            </a:r>
          </a:p>
        </p:txBody>
      </p:sp>
      <p:sp>
        <p:nvSpPr>
          <p:cNvPr id="8" name="TextBox 7">
            <a:extLst>
              <a:ext uri="{FF2B5EF4-FFF2-40B4-BE49-F238E27FC236}">
                <a16:creationId xmlns:a16="http://schemas.microsoft.com/office/drawing/2014/main" id="{2C41DBC4-CFB8-B910-9992-2B3BB89475C7}"/>
              </a:ext>
            </a:extLst>
          </p:cNvPr>
          <p:cNvSpPr txBox="1"/>
          <p:nvPr/>
        </p:nvSpPr>
        <p:spPr>
          <a:xfrm>
            <a:off x="4763354" y="3874705"/>
            <a:ext cx="1565379" cy="584775"/>
          </a:xfrm>
          <a:prstGeom prst="rect">
            <a:avLst/>
          </a:prstGeom>
          <a:solidFill>
            <a:schemeClr val="tx2">
              <a:lumMod val="10000"/>
              <a:lumOff val="9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Cohort 2: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300 mg, QD</a:t>
            </a:r>
          </a:p>
        </p:txBody>
      </p:sp>
      <p:sp>
        <p:nvSpPr>
          <p:cNvPr id="9" name="TextBox 8">
            <a:extLst>
              <a:ext uri="{FF2B5EF4-FFF2-40B4-BE49-F238E27FC236}">
                <a16:creationId xmlns:a16="http://schemas.microsoft.com/office/drawing/2014/main" id="{109C46F5-28B6-AAFB-FC9B-CA8BBF8C83C1}"/>
              </a:ext>
            </a:extLst>
          </p:cNvPr>
          <p:cNvSpPr txBox="1"/>
          <p:nvPr/>
        </p:nvSpPr>
        <p:spPr>
          <a:xfrm>
            <a:off x="6854015" y="2994695"/>
            <a:ext cx="2045951" cy="830997"/>
          </a:xfrm>
          <a:prstGeom prst="rect">
            <a:avLst/>
          </a:prstGeom>
          <a:solidFill>
            <a:schemeClr val="tx2">
              <a:lumMod val="10000"/>
              <a:lumOff val="90000"/>
            </a:schemeClr>
          </a:solidFill>
          <a:ln>
            <a:solidFill>
              <a:schemeClr val="bg1"/>
            </a:solidFill>
          </a:ln>
        </p:spPr>
        <p:txBody>
          <a:bodyPr wrap="square" rtlCol="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Continuous dosing until discontinuation criteria were met</a:t>
            </a:r>
          </a:p>
        </p:txBody>
      </p:sp>
      <p:cxnSp>
        <p:nvCxnSpPr>
          <p:cNvPr id="11" name="Straight Connector 10">
            <a:extLst>
              <a:ext uri="{FF2B5EF4-FFF2-40B4-BE49-F238E27FC236}">
                <a16:creationId xmlns:a16="http://schemas.microsoft.com/office/drawing/2014/main" id="{8893E4CA-EB94-235B-8E56-8ACDBA1C8957}"/>
              </a:ext>
            </a:extLst>
          </p:cNvPr>
          <p:cNvCxnSpPr/>
          <p:nvPr/>
        </p:nvCxnSpPr>
        <p:spPr>
          <a:xfrm>
            <a:off x="3495825" y="3532117"/>
            <a:ext cx="6270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D5E3745-B1F6-50C8-5E32-93FE455E76D3}"/>
              </a:ext>
            </a:extLst>
          </p:cNvPr>
          <p:cNvCxnSpPr>
            <a:cxnSpLocks/>
          </p:cNvCxnSpPr>
          <p:nvPr/>
        </p:nvCxnSpPr>
        <p:spPr>
          <a:xfrm>
            <a:off x="4141283" y="2813544"/>
            <a:ext cx="0" cy="1368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D7E8C5E-53FF-628B-16B5-EDF29DE47889}"/>
              </a:ext>
            </a:extLst>
          </p:cNvPr>
          <p:cNvCxnSpPr>
            <a:cxnSpLocks/>
          </p:cNvCxnSpPr>
          <p:nvPr/>
        </p:nvCxnSpPr>
        <p:spPr>
          <a:xfrm>
            <a:off x="4122913" y="2813544"/>
            <a:ext cx="609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9E3F382-0F2A-B26C-F49C-BF34440ECACA}"/>
              </a:ext>
            </a:extLst>
          </p:cNvPr>
          <p:cNvCxnSpPr>
            <a:cxnSpLocks/>
          </p:cNvCxnSpPr>
          <p:nvPr/>
        </p:nvCxnSpPr>
        <p:spPr>
          <a:xfrm>
            <a:off x="4118967" y="4182480"/>
            <a:ext cx="609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DDF0F3DE-7A38-678C-FA5C-1F69EF0EE1ED}"/>
              </a:ext>
            </a:extLst>
          </p:cNvPr>
          <p:cNvSpPr/>
          <p:nvPr/>
        </p:nvSpPr>
        <p:spPr>
          <a:xfrm>
            <a:off x="6191906" y="3273323"/>
            <a:ext cx="546597" cy="269351"/>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8AD16E8C-93B6-9507-F365-27A29CF09D62}"/>
              </a:ext>
            </a:extLst>
          </p:cNvPr>
          <p:cNvSpPr txBox="1"/>
          <p:nvPr/>
        </p:nvSpPr>
        <p:spPr>
          <a:xfrm>
            <a:off x="3426362" y="3198778"/>
            <a:ext cx="910933"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S PGothic" charset="0"/>
                <a:cs typeface="+mn-cs"/>
              </a:rPr>
              <a:t>R 1:1*</a:t>
            </a:r>
          </a:p>
        </p:txBody>
      </p:sp>
      <p:sp>
        <p:nvSpPr>
          <p:cNvPr id="18" name="Content Placeholder 3">
            <a:extLst>
              <a:ext uri="{FF2B5EF4-FFF2-40B4-BE49-F238E27FC236}">
                <a16:creationId xmlns:a16="http://schemas.microsoft.com/office/drawing/2014/main" id="{949D52F2-EA34-6799-76B8-48129F5D261C}"/>
              </a:ext>
            </a:extLst>
          </p:cNvPr>
          <p:cNvSpPr txBox="1">
            <a:spLocks/>
          </p:cNvSpPr>
          <p:nvPr/>
        </p:nvSpPr>
        <p:spPr>
          <a:xfrm>
            <a:off x="1578344" y="6290095"/>
            <a:ext cx="10613656" cy="738752"/>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Yang J et al, ASCO 2025</a:t>
            </a:r>
          </a:p>
        </p:txBody>
      </p:sp>
      <p:sp>
        <p:nvSpPr>
          <p:cNvPr id="20" name="TextBox 19">
            <a:extLst>
              <a:ext uri="{FF2B5EF4-FFF2-40B4-BE49-F238E27FC236}">
                <a16:creationId xmlns:a16="http://schemas.microsoft.com/office/drawing/2014/main" id="{698865F6-7E26-184B-214F-8D066E243EA0}"/>
              </a:ext>
            </a:extLst>
          </p:cNvPr>
          <p:cNvSpPr txBox="1"/>
          <p:nvPr/>
        </p:nvSpPr>
        <p:spPr>
          <a:xfrm>
            <a:off x="399402" y="166095"/>
            <a:ext cx="9499510"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Helvetica" panose="020B0604020202020204" pitchFamily="34" charset="0"/>
                <a:ea typeface="宋体" panose="02010600030101010101" pitchFamily="2" charset="-122"/>
                <a:cs typeface="Helvetica" panose="020B0604020202020204" pitchFamily="34" charset="0"/>
              </a:rPr>
              <a:t>Sunvozertinib</a:t>
            </a:r>
            <a:r>
              <a:rPr kumimoji="0" lang="en-US" sz="2400" b="1" i="0" u="none" strike="noStrike" kern="1200" cap="none" spc="0" normalizeH="0" baseline="0" noProof="0" dirty="0">
                <a:ln>
                  <a:noFill/>
                </a:ln>
                <a:solidFill>
                  <a:srgbClr val="002060"/>
                </a:solidFill>
                <a:effectLst/>
                <a:uLnTx/>
                <a:uFillTx/>
                <a:latin typeface="Helvetica" panose="020B0604020202020204" pitchFamily="34" charset="0"/>
                <a:ea typeface="宋体" panose="02010600030101010101" pitchFamily="2" charset="-122"/>
                <a:cs typeface="Helvetica" panose="020B0604020202020204" pitchFamily="34" charset="0"/>
              </a:rPr>
              <a:t> for EGFR Exon 20 Mutant NSCLC: WU-KONG1B</a:t>
            </a:r>
          </a:p>
        </p:txBody>
      </p:sp>
      <p:sp>
        <p:nvSpPr>
          <p:cNvPr id="21" name="TextBox 20">
            <a:extLst>
              <a:ext uri="{FF2B5EF4-FFF2-40B4-BE49-F238E27FC236}">
                <a16:creationId xmlns:a16="http://schemas.microsoft.com/office/drawing/2014/main" id="{72FD1A15-1543-5D42-F5CB-D055D8B2E578}"/>
              </a:ext>
            </a:extLst>
          </p:cNvPr>
          <p:cNvSpPr txBox="1"/>
          <p:nvPr/>
        </p:nvSpPr>
        <p:spPr>
          <a:xfrm>
            <a:off x="9613371" y="3092400"/>
            <a:ext cx="1435681" cy="584775"/>
          </a:xfrm>
          <a:prstGeom prst="rect">
            <a:avLst/>
          </a:prstGeom>
          <a:solidFill>
            <a:schemeClr val="tx2">
              <a:lumMod val="10000"/>
              <a:lumOff val="90000"/>
            </a:schemeClr>
          </a:solidFill>
          <a:ln>
            <a:solidFill>
              <a:schemeClr val="bg1"/>
            </a:solidFill>
          </a:ln>
        </p:spPr>
        <p:txBody>
          <a:bodyPr wrap="square" rtlCol="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S PGothic" charset="0"/>
                <a:cs typeface="Times New Roman" panose="02020603050405020304" pitchFamily="18" charset="0"/>
              </a:rPr>
              <a:t>Survival follow-up</a:t>
            </a:r>
          </a:p>
        </p:txBody>
      </p:sp>
      <p:sp>
        <p:nvSpPr>
          <p:cNvPr id="22" name="Arrow: Right 21">
            <a:extLst>
              <a:ext uri="{FF2B5EF4-FFF2-40B4-BE49-F238E27FC236}">
                <a16:creationId xmlns:a16="http://schemas.microsoft.com/office/drawing/2014/main" id="{746C6100-CE0A-5B7C-7FB6-B3ACC9209CED}"/>
              </a:ext>
            </a:extLst>
          </p:cNvPr>
          <p:cNvSpPr/>
          <p:nvPr/>
        </p:nvSpPr>
        <p:spPr>
          <a:xfrm>
            <a:off x="8983369" y="3233542"/>
            <a:ext cx="546597" cy="269351"/>
          </a:xfrm>
          <a:prstGeom prst="rightArrow">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1" name="Table 16">
            <a:extLst>
              <a:ext uri="{FF2B5EF4-FFF2-40B4-BE49-F238E27FC236}">
                <a16:creationId xmlns:a16="http://schemas.microsoft.com/office/drawing/2014/main" id="{44B81864-E1C2-709A-17D8-097594BE91EA}"/>
              </a:ext>
            </a:extLst>
          </p:cNvPr>
          <p:cNvGraphicFramePr>
            <a:graphicFrameLocks noGrp="1"/>
          </p:cNvGraphicFramePr>
          <p:nvPr/>
        </p:nvGraphicFramePr>
        <p:xfrm>
          <a:off x="6868980" y="4103163"/>
          <a:ext cx="4446076" cy="760900"/>
        </p:xfrm>
        <a:graphic>
          <a:graphicData uri="http://schemas.openxmlformats.org/drawingml/2006/table">
            <a:tbl>
              <a:tblPr firstRow="1" bandRow="1">
                <a:tableStyleId>{5C22544A-7EE6-4342-B048-85BDC9FD1C3A}</a:tableStyleId>
              </a:tblPr>
              <a:tblGrid>
                <a:gridCol w="4446076">
                  <a:extLst>
                    <a:ext uri="{9D8B030D-6E8A-4147-A177-3AD203B41FA5}">
                      <a16:colId xmlns:a16="http://schemas.microsoft.com/office/drawing/2014/main" val="2981817583"/>
                    </a:ext>
                  </a:extLst>
                </a:gridCol>
              </a:tblGrid>
              <a:tr h="760900">
                <a:tc>
                  <a:txBody>
                    <a:bodyPr/>
                    <a:lstStyle/>
                    <a:p>
                      <a:pPr>
                        <a:lnSpc>
                          <a:spcPts val="2000"/>
                        </a:lnSpc>
                        <a:spcBef>
                          <a:spcPts val="0"/>
                        </a:spcBef>
                        <a:spcAft>
                          <a:spcPts val="0"/>
                        </a:spcAft>
                      </a:pPr>
                      <a:r>
                        <a:rPr lang="en-US" sz="1600" b="0" dirty="0">
                          <a:solidFill>
                            <a:schemeClr val="tx1"/>
                          </a:solidFill>
                          <a:latin typeface="+mn-lt"/>
                          <a:cs typeface="Times New Roman" panose="02020603050405020304" pitchFamily="18" charset="0"/>
                        </a:rPr>
                        <a:t>Primary Endpoint: ORR assessed by BICR#</a:t>
                      </a:r>
                    </a:p>
                    <a:p>
                      <a:pPr>
                        <a:lnSpc>
                          <a:spcPts val="2000"/>
                        </a:lnSpc>
                        <a:spcBef>
                          <a:spcPts val="0"/>
                        </a:spcBef>
                        <a:spcAft>
                          <a:spcPts val="0"/>
                        </a:spcAft>
                      </a:pPr>
                      <a:r>
                        <a:rPr lang="en-US" sz="1600" b="0" dirty="0">
                          <a:solidFill>
                            <a:schemeClr val="tx1"/>
                          </a:solidFill>
                          <a:latin typeface="+mn-lt"/>
                          <a:cs typeface="Times New Roman" panose="02020603050405020304" pitchFamily="18" charset="0"/>
                        </a:rPr>
                        <a:t>Key Secondary Endpoint: </a:t>
                      </a:r>
                      <a:r>
                        <a:rPr lang="en-US" sz="1600" b="0" dirty="0" err="1">
                          <a:solidFill>
                            <a:schemeClr val="tx1"/>
                          </a:solidFill>
                          <a:latin typeface="+mn-lt"/>
                          <a:cs typeface="Times New Roman" panose="02020603050405020304" pitchFamily="18" charset="0"/>
                        </a:rPr>
                        <a:t>DoR</a:t>
                      </a:r>
                      <a:r>
                        <a:rPr lang="en-US" sz="1600" b="0" dirty="0">
                          <a:solidFill>
                            <a:schemeClr val="tx1"/>
                          </a:solidFill>
                          <a:latin typeface="+mn-lt"/>
                          <a:cs typeface="Times New Roman" panose="02020603050405020304" pitchFamily="18" charset="0"/>
                        </a:rPr>
                        <a:t> by BICR</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63114203"/>
                  </a:ext>
                </a:extLst>
              </a:tr>
            </a:tbl>
          </a:graphicData>
        </a:graphic>
      </p:graphicFrame>
    </p:spTree>
    <p:extLst>
      <p:ext uri="{BB962C8B-B14F-4D97-AF65-F5344CB8AC3E}">
        <p14:creationId xmlns:p14="http://schemas.microsoft.com/office/powerpoint/2010/main" val="15044550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A8D9EB-318F-A00F-4EE6-CA48872314EF}"/>
              </a:ext>
            </a:extLst>
          </p:cNvPr>
          <p:cNvSpPr txBox="1"/>
          <p:nvPr/>
        </p:nvSpPr>
        <p:spPr>
          <a:xfrm>
            <a:off x="1599184" y="233333"/>
            <a:ext cx="8993631"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Helvetica" panose="020B0604020202020204" pitchFamily="34" charset="0"/>
                <a:ea typeface="宋体" panose="02010600030101010101" pitchFamily="2" charset="-122"/>
                <a:cs typeface="Helvetica" panose="020B0604020202020204" pitchFamily="34" charset="0"/>
              </a:rPr>
              <a:t>Sunvozertinib</a:t>
            </a:r>
            <a:r>
              <a:rPr kumimoji="0" lang="en-US" sz="2400" b="1" i="0" u="none" strike="noStrike" kern="1200" cap="none" spc="0" normalizeH="0" baseline="0" noProof="0" dirty="0">
                <a:ln>
                  <a:noFill/>
                </a:ln>
                <a:solidFill>
                  <a:srgbClr val="002060"/>
                </a:solidFill>
                <a:effectLst/>
                <a:uLnTx/>
                <a:uFillTx/>
                <a:latin typeface="Helvetica" panose="020B0604020202020204" pitchFamily="34" charset="0"/>
                <a:ea typeface="宋体" panose="02010600030101010101" pitchFamily="2" charset="-122"/>
                <a:cs typeface="Helvetica" panose="020B0604020202020204" pitchFamily="34" charset="0"/>
              </a:rPr>
              <a:t>: Summary of Anti-tumor Efficacy</a:t>
            </a:r>
          </a:p>
        </p:txBody>
      </p:sp>
      <p:graphicFrame>
        <p:nvGraphicFramePr>
          <p:cNvPr id="7" name="Table 6">
            <a:extLst>
              <a:ext uri="{FF2B5EF4-FFF2-40B4-BE49-F238E27FC236}">
                <a16:creationId xmlns:a16="http://schemas.microsoft.com/office/drawing/2014/main" id="{D2C485BA-AE4C-CDA8-32F2-642FB20BF566}"/>
              </a:ext>
            </a:extLst>
          </p:cNvPr>
          <p:cNvGraphicFramePr>
            <a:graphicFrameLocks noGrp="1"/>
          </p:cNvGraphicFramePr>
          <p:nvPr/>
        </p:nvGraphicFramePr>
        <p:xfrm>
          <a:off x="1141398" y="1112559"/>
          <a:ext cx="10104954" cy="3545490"/>
        </p:xfrm>
        <a:graphic>
          <a:graphicData uri="http://schemas.openxmlformats.org/drawingml/2006/table">
            <a:tbl>
              <a:tblPr firstRow="1" bandRow="1">
                <a:tableStyleId>{6E25E649-3F16-4E02-A733-19D2CDBF48F0}</a:tableStyleId>
              </a:tblPr>
              <a:tblGrid>
                <a:gridCol w="2756503">
                  <a:extLst>
                    <a:ext uri="{9D8B030D-6E8A-4147-A177-3AD203B41FA5}">
                      <a16:colId xmlns:a16="http://schemas.microsoft.com/office/drawing/2014/main" val="2893231894"/>
                    </a:ext>
                  </a:extLst>
                </a:gridCol>
                <a:gridCol w="1846417">
                  <a:extLst>
                    <a:ext uri="{9D8B030D-6E8A-4147-A177-3AD203B41FA5}">
                      <a16:colId xmlns:a16="http://schemas.microsoft.com/office/drawing/2014/main" val="296898185"/>
                    </a:ext>
                  </a:extLst>
                </a:gridCol>
                <a:gridCol w="2751017">
                  <a:extLst>
                    <a:ext uri="{9D8B030D-6E8A-4147-A177-3AD203B41FA5}">
                      <a16:colId xmlns:a16="http://schemas.microsoft.com/office/drawing/2014/main" val="250124483"/>
                    </a:ext>
                  </a:extLst>
                </a:gridCol>
                <a:gridCol w="2751017">
                  <a:extLst>
                    <a:ext uri="{9D8B030D-6E8A-4147-A177-3AD203B41FA5}">
                      <a16:colId xmlns:a16="http://schemas.microsoft.com/office/drawing/2014/main" val="2246789975"/>
                    </a:ext>
                  </a:extLst>
                </a:gridCol>
              </a:tblGrid>
              <a:tr h="609320">
                <a:tc gridSpan="2">
                  <a:txBody>
                    <a:bodyPr/>
                    <a:lstStyle/>
                    <a:p>
                      <a:pPr marL="91440" marR="0" lvl="2" indent="0">
                        <a:lnSpc>
                          <a:spcPct val="100000"/>
                        </a:lnSpc>
                        <a:spcBef>
                          <a:spcPts val="0"/>
                        </a:spcBef>
                        <a:spcAft>
                          <a:spcPts val="0"/>
                        </a:spcAft>
                      </a:pPr>
                      <a:r>
                        <a:rPr lang="en-US" sz="1600" b="1" kern="1200" dirty="0">
                          <a:solidFill>
                            <a:schemeClr val="tx1"/>
                          </a:solidFill>
                          <a:latin typeface="+mn-lt"/>
                          <a:ea typeface="+mn-ea"/>
                          <a:cs typeface="Times New Roman" panose="02020603050405020304" pitchFamily="18" charset="0"/>
                        </a:rPr>
                        <a:t>Tumor R</a:t>
                      </a:r>
                      <a:r>
                        <a:rPr lang="en-US" altLang="zh-CN" sz="1600" b="1" kern="1200" dirty="0">
                          <a:solidFill>
                            <a:schemeClr val="tx1"/>
                          </a:solidFill>
                          <a:latin typeface="+mn-lt"/>
                          <a:ea typeface="+mn-ea"/>
                          <a:cs typeface="Times New Roman" panose="02020603050405020304" pitchFamily="18" charset="0"/>
                        </a:rPr>
                        <a:t>esponse Per BICR</a:t>
                      </a:r>
                      <a:endParaRPr lang="en-US" sz="1600" b="1" kern="1200" dirty="0">
                        <a:solidFill>
                          <a:schemeClr val="tx1"/>
                        </a:solidFill>
                        <a:latin typeface="+mn-lt"/>
                        <a:ea typeface="+mn-ea"/>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5000"/>
                        <a:lumOff val="75000"/>
                      </a:schemeClr>
                    </a:solidFill>
                  </a:tcPr>
                </a:tc>
                <a:tc hMerge="1">
                  <a:txBody>
                    <a:bodyPr/>
                    <a:lstStyle/>
                    <a:p>
                      <a:endParaRPr lang="en-US"/>
                    </a:p>
                  </a:txBody>
                  <a:tcPr/>
                </a:tc>
                <a:tc>
                  <a:txBody>
                    <a:bodyPr/>
                    <a:lstStyle/>
                    <a:p>
                      <a:pPr algn="ctr">
                        <a:lnSpc>
                          <a:spcPct val="100000"/>
                        </a:lnSpc>
                        <a:spcBef>
                          <a:spcPts val="0"/>
                        </a:spcBef>
                        <a:spcAft>
                          <a:spcPts val="0"/>
                        </a:spcAft>
                      </a:pPr>
                      <a:r>
                        <a:rPr lang="en-US" sz="1600" b="1" kern="1200">
                          <a:solidFill>
                            <a:schemeClr val="tx1"/>
                          </a:solidFill>
                          <a:latin typeface="+mn-lt"/>
                          <a:ea typeface="+mn-ea"/>
                          <a:cs typeface="Times New Roman" panose="02020603050405020304" pitchFamily="18" charset="0"/>
                        </a:rPr>
                        <a:t>200 mg</a:t>
                      </a:r>
                    </a:p>
                    <a:p>
                      <a:pPr algn="ctr">
                        <a:lnSpc>
                          <a:spcPct val="100000"/>
                        </a:lnSpc>
                        <a:spcBef>
                          <a:spcPts val="0"/>
                        </a:spcBef>
                        <a:spcAft>
                          <a:spcPts val="0"/>
                        </a:spcAft>
                      </a:pPr>
                      <a:r>
                        <a:rPr lang="en-US" sz="1600" b="1" kern="1200">
                          <a:solidFill>
                            <a:schemeClr val="tx1"/>
                          </a:solidFill>
                          <a:latin typeface="+mn-lt"/>
                          <a:ea typeface="+mn-ea"/>
                          <a:cs typeface="Times New Roman" panose="02020603050405020304" pitchFamily="18" charset="0"/>
                        </a:rPr>
                        <a:t>(N = 85)</a:t>
                      </a:r>
                      <a:endParaRPr lang="en-US" sz="1600" b="1" kern="1200" dirty="0">
                        <a:solidFill>
                          <a:schemeClr val="tx1"/>
                        </a:solidFill>
                        <a:latin typeface="+mn-lt"/>
                        <a:ea typeface="+mn-ea"/>
                        <a:cs typeface="Times New Roman" panose="02020603050405020304" pitchFamily="18" charset="0"/>
                      </a:endParaRPr>
                    </a:p>
                  </a:txBody>
                  <a:tcPr marL="121639" marR="121639" marT="60820" marB="608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lnSpc>
                          <a:spcPct val="100000"/>
                        </a:lnSpc>
                        <a:spcBef>
                          <a:spcPts val="0"/>
                        </a:spcBef>
                        <a:spcAft>
                          <a:spcPts val="0"/>
                        </a:spcAft>
                      </a:pPr>
                      <a:r>
                        <a:rPr lang="en-US" sz="1600" dirty="0">
                          <a:solidFill>
                            <a:schemeClr val="tx1"/>
                          </a:solidFill>
                          <a:latin typeface="+mn-lt"/>
                          <a:cs typeface="Times New Roman" panose="02020603050405020304" pitchFamily="18" charset="0"/>
                        </a:rPr>
                        <a:t>300 mg</a:t>
                      </a:r>
                    </a:p>
                    <a:p>
                      <a:pPr algn="ctr">
                        <a:lnSpc>
                          <a:spcPct val="100000"/>
                        </a:lnSpc>
                        <a:spcBef>
                          <a:spcPts val="0"/>
                        </a:spcBef>
                        <a:spcAft>
                          <a:spcPts val="0"/>
                        </a:spcAft>
                      </a:pPr>
                      <a:r>
                        <a:rPr lang="en-US" sz="1600" dirty="0">
                          <a:solidFill>
                            <a:schemeClr val="tx1"/>
                          </a:solidFill>
                          <a:latin typeface="+mn-lt"/>
                          <a:cs typeface="Times New Roman" panose="02020603050405020304" pitchFamily="18" charset="0"/>
                        </a:rPr>
                        <a:t>(N = 89)</a:t>
                      </a:r>
                    </a:p>
                  </a:txBody>
                  <a:tcPr marL="121639" marR="121639" marT="60820" marB="608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723556247"/>
                  </a:ext>
                </a:extLst>
              </a:tr>
              <a:tr h="281733">
                <a:tc gridSpan="2">
                  <a:txBody>
                    <a:bodyPr/>
                    <a:lstStyle/>
                    <a:p>
                      <a:pPr marL="90488" marR="0" lvl="0" indent="-33338"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Times New Roman" panose="02020603050405020304" pitchFamily="18" charset="0"/>
                        </a:rPr>
                        <a:t>Confirmed ORR</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90488" marR="0" lvl="0" indent="-33338"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46%</a:t>
                      </a:r>
                      <a:endParaRPr lang="en-US" sz="1600" kern="1200" dirty="0">
                        <a:solidFill>
                          <a:schemeClr val="dk1"/>
                        </a:solidFill>
                        <a:effectLst/>
                        <a:latin typeface="+mn-lt"/>
                        <a:ea typeface="+mn-ea"/>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9801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47%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4064323"/>
                  </a:ext>
                </a:extLst>
              </a:tr>
              <a:tr h="281733">
                <a:tc gridSpan="2">
                  <a:txBody>
                    <a:bodyPr/>
                    <a:lstStyle/>
                    <a:p>
                      <a:pPr marL="5715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Disease Control Rate</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5715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89%</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9801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92%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0490567"/>
                  </a:ext>
                </a:extLst>
              </a:tr>
              <a:tr h="296588">
                <a:tc gridSpan="2">
                  <a:txBody>
                    <a:bodyPr/>
                    <a:lstStyle/>
                    <a:p>
                      <a:pPr marL="182563" marR="0" indent="-125413" algn="l" defTabSz="914400" rtl="0" eaLnBrk="1" latinLnBrk="0" hangingPunct="1">
                        <a:lnSpc>
                          <a:spcPct val="98011"/>
                        </a:lnSpc>
                        <a:spcBef>
                          <a:spcPts val="100"/>
                        </a:spcBef>
                        <a:spcAft>
                          <a:spcPts val="100"/>
                        </a:spcAft>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Median </a:t>
                      </a:r>
                      <a:r>
                        <a:rPr lang="en-US" sz="1600" kern="1200" dirty="0" err="1">
                          <a:solidFill>
                            <a:schemeClr val="dk1"/>
                          </a:solidFill>
                          <a:effectLst/>
                          <a:latin typeface="+mn-lt"/>
                          <a:ea typeface="Times New Roman" panose="02020603050405020304" pitchFamily="18" charset="0"/>
                          <a:cs typeface="Times New Roman" panose="02020603050405020304" pitchFamily="18" charset="0"/>
                        </a:rPr>
                        <a:t>DoR</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182563" marR="0" indent="-125413" algn="ctr" defTabSz="914400" rtl="0" eaLnBrk="1" latinLnBrk="0" hangingPunct="1">
                        <a:lnSpc>
                          <a:spcPct val="98011"/>
                        </a:lnSpc>
                        <a:spcBef>
                          <a:spcPts val="100"/>
                        </a:spcBef>
                        <a:spcAft>
                          <a:spcPts val="100"/>
                        </a:spcAft>
                      </a:pPr>
                      <a:r>
                        <a:rPr lang="en-US" altLang="zh-CN" sz="1600" dirty="0">
                          <a:effectLst/>
                          <a:latin typeface="+mn-lt"/>
                          <a:ea typeface="Times New Roman" panose="02020603050405020304" pitchFamily="18" charset="0"/>
                          <a:cs typeface="Times New Roman" panose="02020603050405020304" pitchFamily="18" charset="0"/>
                        </a:rPr>
                        <a:t>11.1 m</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13.8 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2597218"/>
                  </a:ext>
                </a:extLst>
              </a:tr>
              <a:tr h="296588">
                <a:tc gridSpan="2">
                  <a:txBody>
                    <a:bodyPr/>
                    <a:lstStyle/>
                    <a:p>
                      <a:pPr marL="182563" marR="0" indent="-125413" algn="l" defTabSz="914400" rtl="0" eaLnBrk="1" latinLnBrk="0" hangingPunct="1">
                        <a:lnSpc>
                          <a:spcPct val="98011"/>
                        </a:lnSpc>
                        <a:spcBef>
                          <a:spcPts val="100"/>
                        </a:spcBef>
                        <a:spcAft>
                          <a:spcPts val="100"/>
                        </a:spcAft>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Median PFS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182563" marR="0" indent="-125413" algn="ctr" defTabSz="914400" rtl="0" eaLnBrk="1" latinLnBrk="0" hangingPunct="1">
                        <a:lnSpc>
                          <a:spcPct val="9801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8.4 m</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7.7 m</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1708420"/>
                  </a:ext>
                </a:extLst>
              </a:tr>
              <a:tr h="296588">
                <a:tc gridSpan="2">
                  <a:txBody>
                    <a:bodyPr/>
                    <a:lstStyle/>
                    <a:p>
                      <a:pPr marL="182563" marR="0" indent="-125413" algn="l" defTabSz="914400" rtl="0" eaLnBrk="1" latinLnBrk="0" hangingPunct="1">
                        <a:lnSpc>
                          <a:spcPct val="98011"/>
                        </a:lnSpc>
                        <a:spcBef>
                          <a:spcPts val="100"/>
                        </a:spcBef>
                        <a:spcAft>
                          <a:spcPts val="100"/>
                        </a:spcAft>
                      </a:pP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182563" marR="0" indent="-125413" algn="ctr" defTabSz="914400" rtl="0" eaLnBrk="1" latinLnBrk="0" hangingPunct="1">
                        <a:lnSpc>
                          <a:spcPct val="98011"/>
                        </a:lnSpc>
                        <a:spcBef>
                          <a:spcPts val="100"/>
                        </a:spcBef>
                        <a:spcAft>
                          <a:spcPts val="100"/>
                        </a:spcAft>
                      </a:pP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endParaRPr lang="en-US" sz="16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9706719"/>
                  </a:ext>
                </a:extLst>
              </a:tr>
              <a:tr h="296588">
                <a:tc gridSpan="4">
                  <a:txBody>
                    <a:bodyPr/>
                    <a:lstStyle/>
                    <a:p>
                      <a:pPr marL="182563" marR="0" lvl="0" indent="-122238" algn="l" defTabSz="914400" rtl="0" eaLnBrk="1" fontAlgn="auto" latinLnBrk="0" hangingPunct="1">
                        <a:lnSpc>
                          <a:spcPct val="98011"/>
                        </a:lnSpc>
                        <a:spcBef>
                          <a:spcPts val="100"/>
                        </a:spcBef>
                        <a:spcAft>
                          <a:spcPts val="100"/>
                        </a:spcAft>
                        <a:buClrTx/>
                        <a:buSzTx/>
                        <a:buFontTx/>
                        <a:buNone/>
                        <a:tabLst/>
                        <a:defRPr/>
                      </a:pPr>
                      <a:r>
                        <a:rPr lang="en-US" sz="1600" b="1" kern="1200" dirty="0">
                          <a:solidFill>
                            <a:schemeClr val="dk1"/>
                          </a:solidFill>
                          <a:effectLst/>
                          <a:latin typeface="+mn-lt"/>
                          <a:ea typeface="Times New Roman" panose="02020603050405020304" pitchFamily="18" charset="0"/>
                          <a:cs typeface="Times New Roman" panose="02020603050405020304" pitchFamily="18" charset="0"/>
                        </a:rPr>
                        <a:t>Subgroup Analysis of </a:t>
                      </a:r>
                      <a:r>
                        <a:rPr lang="en-US" sz="1600" b="1" kern="1200" dirty="0">
                          <a:solidFill>
                            <a:schemeClr val="dk1"/>
                          </a:solidFill>
                          <a:effectLst/>
                          <a:latin typeface="+mn-lt"/>
                          <a:ea typeface="+mn-ea"/>
                          <a:cs typeface="Times New Roman" panose="02020603050405020304" pitchFamily="18" charset="0"/>
                        </a:rPr>
                        <a:t>Confirmed </a:t>
                      </a:r>
                      <a:r>
                        <a:rPr lang="en-US" sz="1600" b="1" kern="1200" dirty="0">
                          <a:solidFill>
                            <a:schemeClr val="dk1"/>
                          </a:solidFill>
                          <a:effectLst/>
                          <a:latin typeface="+mn-lt"/>
                          <a:ea typeface="Times New Roman" panose="02020603050405020304" pitchFamily="18" charset="0"/>
                          <a:cs typeface="Times New Roman" panose="02020603050405020304" pitchFamily="18" charset="0"/>
                        </a:rPr>
                        <a:t>ORR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marL="0" marR="0" algn="ctr">
                        <a:lnSpc>
                          <a:spcPct val="128731"/>
                        </a:lnSpc>
                        <a:spcBef>
                          <a:spcPts val="100"/>
                        </a:spcBef>
                        <a:spcAft>
                          <a:spcPts val="100"/>
                        </a:spcAft>
                      </a:pP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2942011"/>
                  </a:ext>
                </a:extLst>
              </a:tr>
              <a:tr h="296588">
                <a:tc rowSpan="2">
                  <a:txBody>
                    <a:bodyPr/>
                    <a:lstStyle/>
                    <a:p>
                      <a:pPr marL="182563" marR="0" lvl="0" indent="44450"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Prior </a:t>
                      </a:r>
                      <a:r>
                        <a:rPr lang="en-US" sz="1600" kern="1200" dirty="0" err="1">
                          <a:solidFill>
                            <a:schemeClr val="dk1"/>
                          </a:solidFill>
                          <a:effectLst/>
                          <a:latin typeface="+mn-lt"/>
                          <a:ea typeface="Times New Roman" panose="02020603050405020304" pitchFamily="18" charset="0"/>
                          <a:cs typeface="Times New Roman" panose="02020603050405020304" pitchFamily="18" charset="0"/>
                        </a:rPr>
                        <a:t>Amivantamab</a:t>
                      </a:r>
                      <a:r>
                        <a:rPr lang="en-US" sz="1600" kern="1200" dirty="0">
                          <a:solidFill>
                            <a:schemeClr val="dk1"/>
                          </a:solidFill>
                          <a:effectLst/>
                          <a:latin typeface="+mn-lt"/>
                          <a:ea typeface="Times New Roman" panose="02020603050405020304" pitchFamily="18" charset="0"/>
                          <a:cs typeface="Times New Roman" panose="02020603050405020304" pitchFamily="18" charset="0"/>
                        </a:rPr>
                        <a:t> </a:t>
                      </a:r>
                    </a:p>
                    <a:p>
                      <a:pPr marL="182563" marR="0" lvl="0" indent="44450"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Treatment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With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ctr" defTabSz="914400" rtl="0" eaLnBrk="1" fontAlgn="auto" latinLnBrk="0" hangingPunct="1">
                        <a:lnSpc>
                          <a:spcPct val="98011"/>
                        </a:lnSpc>
                        <a:spcBef>
                          <a:spcPts val="100"/>
                        </a:spcBef>
                        <a:spcAft>
                          <a:spcPts val="100"/>
                        </a:spcAft>
                        <a:buClrTx/>
                        <a:buSzTx/>
                        <a:buFontTx/>
                        <a:buNone/>
                        <a:tabLst/>
                        <a:defRPr/>
                      </a:pPr>
                      <a:r>
                        <a:rPr lang="en-US" altLang="zh-CN" sz="1600" dirty="0">
                          <a:effectLst/>
                          <a:latin typeface="+mn-lt"/>
                          <a:ea typeface="Times New Roman" panose="02020603050405020304" pitchFamily="18" charset="0"/>
                          <a:cs typeface="Times New Roman" panose="02020603050405020304" pitchFamily="18" charset="0"/>
                        </a:rPr>
                        <a:t>25%</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42%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407195"/>
                  </a:ext>
                </a:extLst>
              </a:tr>
              <a:tr h="296588">
                <a:tc vMerge="1">
                  <a:txBody>
                    <a:bodyPr/>
                    <a:lstStyle/>
                    <a:p>
                      <a:pPr marL="182563" marR="0" lvl="0" indent="44450" algn="l" defTabSz="914400" rtl="0" eaLnBrk="1" fontAlgn="auto" latinLnBrk="0" hangingPunct="1">
                        <a:lnSpc>
                          <a:spcPct val="98011"/>
                        </a:lnSpc>
                        <a:spcBef>
                          <a:spcPts val="100"/>
                        </a:spcBef>
                        <a:spcAft>
                          <a:spcPts val="100"/>
                        </a:spcAft>
                        <a:buClrTx/>
                        <a:buSzTx/>
                        <a:buFontTx/>
                        <a:buNone/>
                        <a:tabLst/>
                        <a:defRPr/>
                      </a:pPr>
                      <a:endParaRPr lang="en-US" sz="12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2563" marR="0" lvl="0" indent="-68263"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Without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ctr" defTabSz="914400" rtl="0" eaLnBrk="1" fontAlgn="auto" latinLnBrk="0" hangingPunct="1">
                        <a:lnSpc>
                          <a:spcPct val="98011"/>
                        </a:lnSpc>
                        <a:spcBef>
                          <a:spcPts val="100"/>
                        </a:spcBef>
                        <a:spcAft>
                          <a:spcPts val="10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49%</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48%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8628498"/>
                  </a:ext>
                </a:extLst>
              </a:tr>
              <a:tr h="296588">
                <a:tc rowSpan="2">
                  <a:txBody>
                    <a:bodyPr/>
                    <a:lstStyle/>
                    <a:p>
                      <a:pPr marL="182563" marR="0" lvl="0" indent="44450"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Baseline Brain Metastasis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With</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ctr" defTabSz="914400" rtl="0" eaLnBrk="1" fontAlgn="auto" latinLnBrk="0" hangingPunct="1">
                        <a:lnSpc>
                          <a:spcPct val="98011"/>
                        </a:lnSpc>
                        <a:spcBef>
                          <a:spcPts val="100"/>
                        </a:spcBef>
                        <a:spcAft>
                          <a:spcPts val="10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29%</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52%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5174127"/>
                  </a:ext>
                </a:extLst>
              </a:tr>
              <a:tr h="296588">
                <a:tc vMerge="1">
                  <a:txBody>
                    <a:bodyPr/>
                    <a:lstStyle/>
                    <a:p>
                      <a:pPr marL="182563" marR="0" lvl="0" indent="44450" algn="l" defTabSz="914400" rtl="0" eaLnBrk="1" fontAlgn="auto" latinLnBrk="0" hangingPunct="1">
                        <a:lnSpc>
                          <a:spcPct val="98011"/>
                        </a:lnSpc>
                        <a:spcBef>
                          <a:spcPts val="100"/>
                        </a:spcBef>
                        <a:spcAft>
                          <a:spcPts val="100"/>
                        </a:spcAft>
                        <a:buClrTx/>
                        <a:buSzTx/>
                        <a:buFontTx/>
                        <a:buNone/>
                        <a:tabLst/>
                        <a:defRPr/>
                      </a:pPr>
                      <a:endParaRPr lang="en-US" sz="1200" kern="1200" dirty="0">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82563" marR="0" lvl="0" indent="-68263" algn="l" defTabSz="914400" rtl="0" eaLnBrk="1" fontAlgn="auto" latinLnBrk="0" hangingPunct="1">
                        <a:lnSpc>
                          <a:spcPct val="98011"/>
                        </a:lnSpc>
                        <a:spcBef>
                          <a:spcPts val="100"/>
                        </a:spcBef>
                        <a:spcAft>
                          <a:spcPts val="100"/>
                        </a:spcAft>
                        <a:buClrTx/>
                        <a:buSzTx/>
                        <a:buFontTx/>
                        <a:buNone/>
                        <a:tabLst/>
                        <a:defRPr/>
                      </a:pPr>
                      <a:r>
                        <a:rPr lang="en-US" sz="1600" kern="1200" dirty="0">
                          <a:solidFill>
                            <a:schemeClr val="dk1"/>
                          </a:solidFill>
                          <a:effectLst/>
                          <a:latin typeface="+mn-lt"/>
                          <a:ea typeface="Times New Roman" panose="02020603050405020304" pitchFamily="18" charset="0"/>
                          <a:cs typeface="Times New Roman" panose="02020603050405020304" pitchFamily="18" charset="0"/>
                        </a:rPr>
                        <a:t>Without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563" marR="0" lvl="0" indent="-68263" algn="ctr" defTabSz="914400" rtl="0" eaLnBrk="1" fontAlgn="auto" latinLnBrk="0" hangingPunct="1">
                        <a:lnSpc>
                          <a:spcPct val="98011"/>
                        </a:lnSpc>
                        <a:spcBef>
                          <a:spcPts val="100"/>
                        </a:spcBef>
                        <a:spcAft>
                          <a:spcPts val="100"/>
                        </a:spcAft>
                        <a:buClrTx/>
                        <a:buSzTx/>
                        <a:buFontTx/>
                        <a:buNone/>
                        <a:tabLst/>
                        <a:defRPr/>
                      </a:pPr>
                      <a:r>
                        <a:rPr lang="en-US" sz="1600" dirty="0">
                          <a:effectLst/>
                          <a:latin typeface="+mn-lt"/>
                          <a:ea typeface="Times New Roman" panose="02020603050405020304" pitchFamily="18" charset="0"/>
                          <a:cs typeface="Times New Roman" panose="02020603050405020304" pitchFamily="18" charset="0"/>
                        </a:rPr>
                        <a:t>57%</a:t>
                      </a:r>
                      <a:endParaRPr lang="en-US" sz="1600" kern="1200" dirty="0">
                        <a:solidFill>
                          <a:schemeClr val="dk1"/>
                        </a:solidFill>
                        <a:effectLst/>
                        <a:latin typeface="+mn-lt"/>
                        <a:ea typeface="Times New Roman" panose="02020603050405020304" pitchFamily="18" charset="0"/>
                        <a:cs typeface="Times New Roman" panose="02020603050405020304" pitchFamily="18"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28731"/>
                        </a:lnSpc>
                        <a:spcBef>
                          <a:spcPts val="100"/>
                        </a:spcBef>
                        <a:spcAft>
                          <a:spcPts val="100"/>
                        </a:spcAft>
                      </a:pPr>
                      <a:r>
                        <a:rPr lang="en-US" sz="1600" dirty="0">
                          <a:effectLst/>
                          <a:latin typeface="+mn-lt"/>
                          <a:ea typeface="Times New Roman" panose="02020603050405020304" pitchFamily="18" charset="0"/>
                          <a:cs typeface="Times New Roman" panose="02020603050405020304" pitchFamily="18" charset="0"/>
                        </a:rPr>
                        <a:t>46%</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7490600"/>
                  </a:ext>
                </a:extLst>
              </a:tr>
            </a:tbl>
          </a:graphicData>
        </a:graphic>
      </p:graphicFrame>
      <p:sp>
        <p:nvSpPr>
          <p:cNvPr id="2" name="TextBox 1">
            <a:extLst>
              <a:ext uri="{FF2B5EF4-FFF2-40B4-BE49-F238E27FC236}">
                <a16:creationId xmlns:a16="http://schemas.microsoft.com/office/drawing/2014/main" id="{1115CDD3-A88F-950C-EA19-1740E94A9927}"/>
              </a:ext>
            </a:extLst>
          </p:cNvPr>
          <p:cNvSpPr txBox="1"/>
          <p:nvPr/>
        </p:nvSpPr>
        <p:spPr>
          <a:xfrm>
            <a:off x="1141398" y="4949204"/>
            <a:ext cx="95526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The most common TRAEs with grade ≥3 included </a:t>
            </a:r>
            <a:r>
              <a:rPr kumimoji="0" lang="en-US" sz="1800" b="1"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diarrhea, blood CPK increase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and </a:t>
            </a:r>
            <a:r>
              <a:rPr kumimoji="0" lang="en-US" sz="1800" b="1"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anemia</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 generally d</a:t>
            </a:r>
            <a:r>
              <a:rPr kumimoji="0" lang="en-US" altLang="zh-CN" sz="1800" b="0" i="0" u="none" strike="noStrike" kern="1200" cap="none" spc="0" normalizeH="0" baseline="0" noProof="0" dirty="0">
                <a:ln>
                  <a:noFill/>
                </a:ln>
                <a:solidFill>
                  <a:srgbClr val="000000"/>
                </a:solidFill>
                <a:effectLst/>
                <a:uLnTx/>
                <a:uFillTx/>
                <a:latin typeface="Century Gothic" panose="020F0302020204030204"/>
                <a:ea typeface="宋体" panose="02010600030101010101" pitchFamily="2" charset="-122"/>
                <a:cs typeface="Times New Roman" panose="02020603050405020304" pitchFamily="18" charset="0"/>
              </a:rPr>
              <a:t>id</a:t>
            </a:r>
            <a:r>
              <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Times New Roman" panose="02020603050405020304" pitchFamily="18" charset="0"/>
              </a:rPr>
              <a:t> not lead to treatment discontinuation or dose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S PGothic" charset="0"/>
              <a:cs typeface="+mn-cs"/>
            </a:endParaRPr>
          </a:p>
        </p:txBody>
      </p:sp>
      <p:sp>
        <p:nvSpPr>
          <p:cNvPr id="3" name="Content Placeholder 3">
            <a:extLst>
              <a:ext uri="{FF2B5EF4-FFF2-40B4-BE49-F238E27FC236}">
                <a16:creationId xmlns:a16="http://schemas.microsoft.com/office/drawing/2014/main" id="{B866EF00-5AEF-4038-B73D-2AA5584D7117}"/>
              </a:ext>
            </a:extLst>
          </p:cNvPr>
          <p:cNvSpPr txBox="1">
            <a:spLocks/>
          </p:cNvSpPr>
          <p:nvPr/>
        </p:nvSpPr>
        <p:spPr>
          <a:xfrm>
            <a:off x="1578344" y="6290095"/>
            <a:ext cx="10613656" cy="738752"/>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Yang J et al, </a:t>
            </a:r>
            <a:r>
              <a:rPr kumimoji="0" lang="en-US" sz="12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ASCO 2024; Yang J et al, JCO 2025</a:t>
            </a:r>
            <a:endParaRPr kumimoji="0" lang="en-US" sz="12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15556581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2"/>
</p:tagLst>
</file>

<file path=ppt/tags/tag11.xml><?xml version="1.0" encoding="utf-8"?>
<p:tagLst xmlns:a="http://schemas.openxmlformats.org/drawingml/2006/main" xmlns:r="http://schemas.openxmlformats.org/officeDocument/2006/relationships" xmlns:p="http://schemas.openxmlformats.org/presentationml/2006/main">
  <p:tag name="AS_UNIQUEID" val="3173"/>
</p:tagLst>
</file>

<file path=ppt/tags/tag12.xml><?xml version="1.0" encoding="utf-8"?>
<p:tagLst xmlns:a="http://schemas.openxmlformats.org/drawingml/2006/main" xmlns:r="http://schemas.openxmlformats.org/officeDocument/2006/relationships" xmlns:p="http://schemas.openxmlformats.org/presentationml/2006/main">
  <p:tag name="AS_UNIQUEID" val="3174"/>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S_UNIQUEID" val="3182"/>
</p:tagLst>
</file>

<file path=ppt/tags/tag8.xml><?xml version="1.0" encoding="utf-8"?>
<p:tagLst xmlns:a="http://schemas.openxmlformats.org/drawingml/2006/main" xmlns:r="http://schemas.openxmlformats.org/officeDocument/2006/relationships" xmlns:p="http://schemas.openxmlformats.org/presentationml/2006/main">
  <p:tag name="AS_UNIQUEID" val="3170"/>
</p:tagLst>
</file>

<file path=ppt/tags/tag9.xml><?xml version="1.0" encoding="utf-8"?>
<p:tagLst xmlns:a="http://schemas.openxmlformats.org/drawingml/2006/main" xmlns:r="http://schemas.openxmlformats.org/officeDocument/2006/relationships" xmlns:p="http://schemas.openxmlformats.org/presentationml/2006/main">
  <p:tag name="AS_UNIQUEID" val="3171"/>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ESMO 2025 COLOURS C">
      <a:dk1>
        <a:srgbClr val="0C1618"/>
      </a:dk1>
      <a:lt1>
        <a:sysClr val="window" lastClr="FFFFFF"/>
      </a:lt1>
      <a:dk2>
        <a:srgbClr val="004643"/>
      </a:dk2>
      <a:lt2>
        <a:srgbClr val="E7E6E6"/>
      </a:lt2>
      <a:accent1>
        <a:srgbClr val="56A3A6"/>
      </a:accent1>
      <a:accent2>
        <a:srgbClr val="004643"/>
      </a:accent2>
      <a:accent3>
        <a:srgbClr val="D1AC00"/>
      </a:accent3>
      <a:accent4>
        <a:srgbClr val="C0D8E0"/>
      </a:accent4>
      <a:accent5>
        <a:srgbClr val="366668"/>
      </a:accent5>
      <a:accent6>
        <a:srgbClr val="A4778B"/>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Custom 6">
      <a:dk1>
        <a:srgbClr val="0C1618"/>
      </a:dk1>
      <a:lt1>
        <a:sysClr val="window" lastClr="FFFFFF"/>
      </a:lt1>
      <a:dk2>
        <a:srgbClr val="004643"/>
      </a:dk2>
      <a:lt2>
        <a:srgbClr val="E7E6E6"/>
      </a:lt2>
      <a:accent1>
        <a:srgbClr val="2C4F66"/>
      </a:accent1>
      <a:accent2>
        <a:srgbClr val="004643"/>
      </a:accent2>
      <a:accent3>
        <a:srgbClr val="A4778B"/>
      </a:accent3>
      <a:accent4>
        <a:srgbClr val="56A3A6"/>
      </a:accent4>
      <a:accent5>
        <a:srgbClr val="56A3A6"/>
      </a:accent5>
      <a:accent6>
        <a:srgbClr val="D1AC00"/>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14.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Emory 3">
      <a:dk1>
        <a:srgbClr val="000000"/>
      </a:dk1>
      <a:lt1>
        <a:srgbClr val="FFFFFF"/>
      </a:lt1>
      <a:dk2>
        <a:srgbClr val="000000"/>
      </a:dk2>
      <a:lt2>
        <a:srgbClr val="E8E8E8"/>
      </a:lt2>
      <a:accent1>
        <a:srgbClr val="8ED485"/>
      </a:accent1>
      <a:accent2>
        <a:srgbClr val="002F6C"/>
      </a:accent2>
      <a:accent3>
        <a:srgbClr val="068D9D"/>
      </a:accent3>
      <a:accent4>
        <a:srgbClr val="5386E3"/>
      </a:accent4>
      <a:accent5>
        <a:srgbClr val="E8E8E8"/>
      </a:accent5>
      <a:accent6>
        <a:srgbClr val="000000"/>
      </a:accent6>
      <a:hlink>
        <a:srgbClr val="8ED585"/>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59C23CD5-9955-5D4B-8670-B804478838D9}" vid="{943BE80A-EBCC-7E4F-9C4C-522D1ECDE113}"/>
    </a:ext>
  </a:extLst>
</a:theme>
</file>

<file path=ppt/theme/theme19.xml><?xml version="1.0" encoding="utf-8"?>
<a:theme xmlns:a="http://schemas.openxmlformats.org/drawingml/2006/main" name="1_Office Theme">
  <a:themeElements>
    <a:clrScheme name="Emory 3">
      <a:dk1>
        <a:srgbClr val="000000"/>
      </a:dk1>
      <a:lt1>
        <a:srgbClr val="FFFFFF"/>
      </a:lt1>
      <a:dk2>
        <a:srgbClr val="000000"/>
      </a:dk2>
      <a:lt2>
        <a:srgbClr val="E8E8E8"/>
      </a:lt2>
      <a:accent1>
        <a:srgbClr val="8ED485"/>
      </a:accent1>
      <a:accent2>
        <a:srgbClr val="002F6C"/>
      </a:accent2>
      <a:accent3>
        <a:srgbClr val="068D9D"/>
      </a:accent3>
      <a:accent4>
        <a:srgbClr val="5386E3"/>
      </a:accent4>
      <a:accent5>
        <a:srgbClr val="E8E8E8"/>
      </a:accent5>
      <a:accent6>
        <a:srgbClr val="000000"/>
      </a:accent6>
      <a:hlink>
        <a:srgbClr val="8ED585"/>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1">
    <a:dk1>
      <a:srgbClr val="000000"/>
    </a:dk1>
    <a:lt1>
      <a:srgbClr val="FFFFFF"/>
    </a:lt1>
    <a:dk2>
      <a:srgbClr val="003865"/>
    </a:dk2>
    <a:lt2>
      <a:srgbClr val="9DB0AC"/>
    </a:lt2>
    <a:accent1>
      <a:srgbClr val="003865"/>
    </a:accent1>
    <a:accent2>
      <a:srgbClr val="830051"/>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24149</TotalTime>
  <Words>8008</Words>
  <Application>Microsoft Macintosh PowerPoint</Application>
  <PresentationFormat>Widescreen</PresentationFormat>
  <Paragraphs>927</Paragraphs>
  <Slides>112</Slides>
  <Notes>83</Notes>
  <HiddenSlides>0</HiddenSlides>
  <MMClips>0</MMClips>
  <ScaleCrop>false</ScaleCrop>
  <HeadingPairs>
    <vt:vector size="6" baseType="variant">
      <vt:variant>
        <vt:lpstr>Fonts Used</vt:lpstr>
      </vt:variant>
      <vt:variant>
        <vt:i4>20</vt:i4>
      </vt:variant>
      <vt:variant>
        <vt:lpstr>Theme</vt:lpstr>
      </vt:variant>
      <vt:variant>
        <vt:i4>21</vt:i4>
      </vt:variant>
      <vt:variant>
        <vt:lpstr>Slide Titles</vt:lpstr>
      </vt:variant>
      <vt:variant>
        <vt:i4>112</vt:i4>
      </vt:variant>
    </vt:vector>
  </HeadingPairs>
  <TitlesOfParts>
    <vt:vector size="153" baseType="lpstr">
      <vt:lpstr>ＭＳ Ｐゴシック</vt:lpstr>
      <vt:lpstr>Aptos</vt:lpstr>
      <vt:lpstr>Arial</vt:lpstr>
      <vt:lpstr>Arial Black</vt:lpstr>
      <vt:lpstr>Arial Narrow</vt:lpstr>
      <vt:lpstr>Arial Narrow Bold</vt:lpstr>
      <vt:lpstr>Arial Narrow Regular</vt:lpstr>
      <vt:lpstr>Calibri</vt:lpstr>
      <vt:lpstr>Century Gothic</vt:lpstr>
      <vt:lpstr>Courier New</vt:lpstr>
      <vt:lpstr>Franklin Gothic Book</vt:lpstr>
      <vt:lpstr>Georgia</vt:lpstr>
      <vt:lpstr>Helvetica</vt:lpstr>
      <vt:lpstr>Lucida Grande</vt:lpstr>
      <vt:lpstr>Roboto Light</vt:lpstr>
      <vt:lpstr>Symbol</vt:lpstr>
      <vt:lpstr>System Font Regular</vt:lpstr>
      <vt:lpstr>Times</vt:lpstr>
      <vt:lpstr>Times New Roman</vt:lpstr>
      <vt:lpstr>Wingdings</vt:lpstr>
      <vt:lpstr>2_Default Design</vt:lpstr>
      <vt:lpstr>6_Default Design</vt:lpstr>
      <vt:lpstr>MDACC Moonshot</vt:lpstr>
      <vt:lpstr>2_Office Theme</vt:lpstr>
      <vt:lpstr>4_Office Theme</vt:lpstr>
      <vt:lpstr>1_Genmab PowerPoint template_format 16_9_vs.1.1</vt:lpstr>
      <vt:lpstr>7_Default Design</vt:lpstr>
      <vt:lpstr>8_Default Design</vt:lpstr>
      <vt:lpstr>12_Office Theme</vt:lpstr>
      <vt:lpstr>7_Office Theme</vt:lpstr>
      <vt:lpstr>5_Office Theme</vt:lpstr>
      <vt:lpstr>11_Office Theme</vt:lpstr>
      <vt:lpstr>2024_Scientific-Congress_Template</vt:lpstr>
      <vt:lpstr>Penn Medicine Template 2009</vt:lpstr>
      <vt:lpstr>3_Default Design</vt:lpstr>
      <vt:lpstr>9_Default Design</vt:lpstr>
      <vt:lpstr>Office Theme</vt:lpstr>
      <vt:lpstr>MSK Internal Template</vt:lpstr>
      <vt:lpstr>1_Office Theme</vt:lpstr>
      <vt:lpstr>4_Default Design</vt:lpstr>
      <vt:lpstr>1_Default Design</vt:lpstr>
      <vt:lpstr>Year in Review: Clinical Investigator Perspectives on the  Most Relevant New Datasets and Advances in Oncology</vt:lpstr>
      <vt:lpstr>Faculty</vt:lpstr>
      <vt:lpstr>Commercial Support</vt:lpstr>
      <vt:lpstr>Dr Love — Disclosures</vt:lpstr>
      <vt:lpstr>PowerPoint Presentation</vt:lpstr>
      <vt:lpstr>Dr Ramalingam — Disclosures</vt:lpstr>
      <vt:lpstr>Dr Yu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Four Exciting Programs on the  Management of Gynecologic Cancers</vt:lpstr>
      <vt:lpstr>Year in Review: Clinical Investigator Perspectives on the  Most Relevant New Datasets and Advances in Oncology</vt:lpstr>
      <vt:lpstr>Consensus or Controversy? Clinical Investigators Discuss  and Debate Current Approaches to First- and Second-Line Therapy for HR-Positive Metastatic Breast Cancer</vt:lpstr>
      <vt:lpstr>Year in Review: Clinical Investigator Perspectives on the  Most Relevant New Datasets and Advances in Oncology</vt:lpstr>
      <vt:lpstr>PowerPoint Presentation</vt:lpstr>
      <vt:lpstr>PowerPoint Presentation</vt:lpstr>
      <vt:lpstr>PowerPoint Presentation</vt:lpstr>
      <vt:lpstr>PowerPoint Presentation</vt:lpstr>
      <vt:lpstr>Grand Rounds</vt:lpstr>
      <vt:lpstr>Year in Review:  EGFR-Mutant Non-Small Cell Lung Cancer</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Four Exciting Programs on the  Management of Gynecologic Cancers</vt:lpstr>
      <vt:lpstr>Year in Review: Clinical Investigator Perspectives on the  Most Relevant New Datasets and Advances in Oncology</vt:lpstr>
      <vt:lpstr>Consensus or Controversy? Clinical Investigators Discuss  and Debate Current Approaches to First- and Second-Line Therapy for HR-Positive Metastatic Breast Cancer</vt:lpstr>
      <vt:lpstr>Year in Review: Clinical Investigator Perspectives on the  Most Relevant New Datasets and Advances in Oncology</vt:lpstr>
      <vt:lpstr>PowerPoint Presentation</vt:lpstr>
      <vt:lpstr>PowerPoint Presentation</vt:lpstr>
      <vt:lpstr>PowerPoint Presentation</vt:lpstr>
      <vt:lpstr>PowerPoint Presentation</vt:lpstr>
      <vt:lpstr>Grand Rounds</vt:lpstr>
      <vt:lpstr>Year in Review: Clinical Investigator Perspectives on the  Most Relevant New Datasets and Advances in Oncology</vt:lpstr>
      <vt:lpstr>Commercial Support</vt:lpstr>
      <vt:lpstr>Dr Ramalingam — Disclosures</vt:lpstr>
      <vt:lpstr>Dr Yu — Disclosures</vt:lpstr>
      <vt:lpstr>Dr Love — Disclosures</vt:lpstr>
      <vt:lpstr>PowerPoint Presentation</vt:lpstr>
      <vt:lpstr>PowerPoint Presentation</vt:lpstr>
      <vt:lpstr>Key Datasets</vt:lpstr>
      <vt:lpstr>Key Datasets</vt:lpstr>
      <vt:lpstr>Key Datasets</vt:lpstr>
      <vt:lpstr>Key Datasets</vt:lpstr>
      <vt:lpstr>Year in Review:  EGFR-Mutant Non-Small Cell Lung Cancer</vt:lpstr>
      <vt:lpstr>Year in Review:  EGFR-Mutant Non-Small Cell Lung Cancer</vt:lpstr>
      <vt:lpstr>Selpercatinib Delivers Substantial Event-Free Survival Benefit as an Adjuvant Therapy in Localized RET Fusion-Positive Lung Cancer Press Release: February 16, 2026</vt:lpstr>
      <vt:lpstr>Year in Review:  EGFR-Mutant Non-Small Cell Lung Cancer</vt:lpstr>
      <vt:lpstr>Year in Review:  EGFR-Mutant Non-Small Cell Lung Cancer</vt:lpstr>
      <vt:lpstr>Jänne PA et al. Survival with Osimertinib plus Chemotherapy in EGFR-Mutated Advanced NSCLC. N Engl J Med 2026;394(1):27-38. </vt:lpstr>
      <vt:lpstr>FLAURA2 Overall Survival</vt:lpstr>
      <vt:lpstr>Year in Review:  EGFR-Mutant Non-Small Cell Lung Cancer</vt:lpstr>
      <vt:lpstr>Yang JC et al. Overall Survival with Amivantamab-Lazertinib in EGFR-Mutated Advanced NSCLC. N Engl J Med 2025;393(17):1681-93.</vt:lpstr>
      <vt:lpstr>MARIPOSA - Overall Survival </vt:lpstr>
      <vt:lpstr>Year in Review:  EGFR-Mutant Non-Small Cell Lung Cancer</vt:lpstr>
      <vt:lpstr>Scott SC et al. PALOMA-2: Subcutaneous Amivantamab Administered Every 4 Weeks Plus Lazertinib in First-Line EGFR-Mutated Advanced NSCLC. WCLC 2025;Abstract MA08.05.</vt:lpstr>
      <vt:lpstr>Subcutaneous amivantamab</vt:lpstr>
      <vt:lpstr>Year in Review:  EGFR-Mutant Non-Small Cell Lung Cancer</vt:lpstr>
      <vt:lpstr>Peled N et al. COMPEL: Osimertinib plus platinum-based chemotherapy in patients with EGFR-mutated advanced NSCLC and progression on first-line osimertinib. ESMO Open 2025;10(10):105807.  </vt:lpstr>
      <vt:lpstr>COMPEL study – osimertinib with chemotherapy</vt:lpstr>
      <vt:lpstr>Year in Review:  EGFR-Mutant Non-Small Cell Lung Cancer</vt:lpstr>
      <vt:lpstr>Elamin YY et al. NorthStar: A phase II randomized study of osimertinib (OSI) with or without local consolidative therapy (LCT) for metastatic EGFR-mutant non-small cell lung cancer (NSCLC). ESMO 2025;Abstract LBA72. </vt:lpstr>
      <vt:lpstr>North Star study – Local consolidation for EGFR+ NSCLC</vt:lpstr>
      <vt:lpstr>North Star study – Local consolidation for EGFR+ NSCLC</vt:lpstr>
      <vt:lpstr>Year in Review:  EGFR-Mutant Non-Small Cell Lung Cancer</vt:lpstr>
      <vt:lpstr>Sands J et al. Datopotamab Deruxtecan in Advanced or Metastatic Non-Small Cell Lung Cancer With Actionable Genomic Alterations: Results From the Phase II TROPION-Lung05 Study. J Clin Oncol 2025;43(10):1254-65.</vt:lpstr>
      <vt:lpstr>Datopotamab deruxtecan – TROPION-Lung05</vt:lpstr>
      <vt:lpstr>Ahn MJ et al. A Pooled Analysis of Datopotamab Deruxtecan in Patients With EGFR-Mutated NSCLC. J Thorac Oncol 2025;20(11):1669-82.</vt:lpstr>
      <vt:lpstr>Datopotamab deruxtecan – TROPION-Lung01 and Lung05</vt:lpstr>
      <vt:lpstr>Le X et al. Osimertinib (osi) + datopotamab deruxtecan (Dato-DXd) in patients (pts) with EGFR-mutated (EGFRm) advanced NSCLC (aNSCLC) whose disease progressed on first-line (1L) osi: ORCHARD. ELCC 2025;Abstract 1O.     </vt:lpstr>
      <vt:lpstr>Datopotamab deruxtecan + osimertinib in ORCHARD</vt:lpstr>
      <vt:lpstr>Phase III TROPION-Lung15 Study Design</vt:lpstr>
      <vt:lpstr>Year in Review:  EGFR-Mutant Non-Small Cell Lung Cancer</vt:lpstr>
      <vt:lpstr>de Marinis F et al. Savolitinib plus osimertinib in epidermal growth factor receptor (EGFR)-mutated advanced non-small cell lung cancer with MET overexpression and/or amplification following disease progression on osimertinib: Primary results from the phase II SAVANNAH study. Ann Oncol 2025;36(8):920-33.      </vt:lpstr>
      <vt:lpstr>SAVANNAH study- Savolitinib + osimertinib</vt:lpstr>
      <vt:lpstr>Lu S et al. Savolitinib plus osimertinib versus chemotherapy for advanced, EGFR mutation-positive, MET-amplified non-small-cell lung cancer in China (SACHI): Interim analysis of a multicentre, open-label, phase 3 randomised controlled trial. Lancet 2026;407(10526):375-87. </vt:lpstr>
      <vt:lpstr>SACHI study- Savolitinib + osimertinib</vt:lpstr>
      <vt:lpstr>Year in Review:  EGFR-Mutant Non-Small Cell Lung Cancer</vt:lpstr>
      <vt:lpstr>Year in Review:  EGFR-Mutant Non-Small Cell Lung Cancer</vt:lpstr>
      <vt:lpstr>MRD Analysis in ADAURA Trial</vt:lpstr>
      <vt:lpstr>MRD Status at Baseline and with Therapy</vt:lpstr>
      <vt:lpstr>Year in Review:  EGFR-Mutant Non-Small Cell Lung Cancer</vt:lpstr>
      <vt:lpstr>PowerPoint Presentation</vt:lpstr>
      <vt:lpstr>PowerPoint Presentation</vt:lpstr>
      <vt:lpstr>Year in Review:  EGFR-Mutant Non-Small Cell Lung Cancer</vt:lpstr>
      <vt:lpstr>LAURA: updated overall survival results</vt:lpstr>
      <vt:lpstr>PowerPoint Presentation</vt:lpstr>
      <vt:lpstr>LAURA: Results by MRD Status</vt:lpstr>
      <vt:lpstr>Year in Review:  EGFR-Mutant Non-Small Cell Lung Cancer</vt:lpstr>
      <vt:lpstr>Year in Review:  EGFR-Mutant Non-Small Cell Lung Cancer</vt:lpstr>
      <vt:lpstr>EGFR Exon 20 Insertion Mutation: PAPILLON Study</vt:lpstr>
      <vt:lpstr>Year in Review:  EGFR-Mutant Non-Small Cell Lung Cancer</vt:lpstr>
      <vt:lpstr>PowerPoint Presentation</vt:lpstr>
      <vt:lpstr>PowerPoint Presentation</vt:lpstr>
      <vt:lpstr>Positive Top-Line Phase III Results from the WU-KONG28 Study of Sunvozertinib as First-Line Treatment for NSCLC with EGFR Exon 20 Insertion Mutations Press Release: March 21, 2026</vt:lpstr>
      <vt:lpstr>Year in Review:  EGFR-Mutant Non-Small Cell Lung Cancer</vt:lpstr>
      <vt:lpstr>Zipalertinib: REZILIENT1 Phase 2b study</vt:lpstr>
      <vt:lpstr>Zipalertinib Efficacy </vt:lpstr>
      <vt:lpstr>Year in Review:  EGFR-Mutant Non-Small Cell Lung Cancer</vt:lpstr>
      <vt:lpstr>Year in Review:  EGFR-Mutant Non-Small Cell Lung Cancer</vt:lpstr>
      <vt:lpstr>HARMONi Phase 3 Trial</vt:lpstr>
      <vt:lpstr>HARMONi: PFS &amp; OS</vt:lpstr>
      <vt:lpstr>Year in Review:  EGFR-Mutant Non-Small Cell Lung Cancer</vt:lpstr>
      <vt:lpstr>PowerPoint Presentation</vt:lpstr>
      <vt:lpstr>Optitrop-Lung04 trial</vt:lpstr>
      <vt:lpstr>Four Exciting Programs on the  Management of Gynecologic Cancers</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2047</cp:revision>
  <cp:lastPrinted>2020-12-08T02:40:56Z</cp:lastPrinted>
  <dcterms:created xsi:type="dcterms:W3CDTF">2020-11-13T19:02:13Z</dcterms:created>
  <dcterms:modified xsi:type="dcterms:W3CDTF">2026-04-07T20:02:52Z</dcterms:modified>
</cp:coreProperties>
</file>